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Lst>
  <p:notesMasterIdLst>
    <p:notesMasterId r:id="rId12"/>
  </p:notesMasterIdLst>
  <p:sldIdLst>
    <p:sldId id="256" r:id="rId2"/>
    <p:sldId id="298" r:id="rId3"/>
    <p:sldId id="299" r:id="rId4"/>
    <p:sldId id="300" r:id="rId5"/>
    <p:sldId id="301" r:id="rId6"/>
    <p:sldId id="302" r:id="rId7"/>
    <p:sldId id="307" r:id="rId8"/>
    <p:sldId id="305" r:id="rId9"/>
    <p:sldId id="306" r:id="rId10"/>
    <p:sldId id="304" r:id="rId11"/>
  </p:sldIdLst>
  <p:sldSz cx="9144000" cy="5143500" type="screen16x9"/>
  <p:notesSz cx="6858000" cy="9144000"/>
  <p:embeddedFontLst>
    <p:embeddedFont>
      <p:font typeface="Archivo" panose="020B0604020202020204" charset="0"/>
      <p:regular r:id="rId13"/>
      <p:bold r:id="rId14"/>
      <p:italic r:id="rId15"/>
      <p:boldItalic r:id="rId16"/>
    </p:embeddedFont>
    <p:embeddedFont>
      <p:font typeface="Archivo Medium" panose="020B0604020202020204" charset="0"/>
      <p:regular r:id="rId17"/>
      <p:bold r:id="rId18"/>
      <p:italic r:id="rId19"/>
      <p:boldItalic r:id="rId20"/>
    </p:embeddedFont>
    <p:embeddedFont>
      <p:font typeface="Archivo SemiBold" panose="020B0604020202020204" charset="0"/>
      <p:regular r:id="rId21"/>
      <p:bold r:id="rId22"/>
      <p:italic r:id="rId23"/>
      <p:boldItalic r:id="rId24"/>
    </p:embeddedFont>
    <p:embeddedFont>
      <p:font typeface="Inter" panose="020B0604020202020204" charset="0"/>
      <p:regular r:id="rId25"/>
      <p:bold r:id="rId26"/>
      <p:italic r:id="rId27"/>
      <p:boldItalic r:id="rId28"/>
    </p:embeddedFont>
    <p:embeddedFont>
      <p:font typeface="Inter ExtraBold" panose="020B0604020202020204" charset="0"/>
      <p:bold r:id="rId29"/>
      <p:boldItalic r:id="rId30"/>
    </p:embeddedFont>
    <p:embeddedFont>
      <p:font typeface="Inter Medium" panose="020B0604020202020204" charset="0"/>
      <p:regular r:id="rId31"/>
      <p:bold r:id="rId32"/>
      <p:italic r:id="rId33"/>
      <p:boldItalic r:id="rId34"/>
    </p:embeddedFont>
    <p:embeddedFont>
      <p:font typeface="Inter SemiBold" panose="020B0604020202020204" charset="0"/>
      <p:regular r:id="rId35"/>
      <p:bold r:id="rId36"/>
      <p:italic r:id="rId37"/>
      <p:boldItalic r:id="rId38"/>
    </p:embeddedFont>
    <p:embeddedFont>
      <p:font typeface="Segoe UI" panose="020B0502040204020203" pitchFamily="34" charset="0"/>
      <p:regular r:id="rId39"/>
      <p:bold r:id="rId40"/>
      <p:italic r:id="rId41"/>
      <p:boldItalic r:id="rId42"/>
    </p:embeddedFont>
    <p:embeddedFont>
      <p:font typeface="Segoe UI Semibold" panose="020B0702040204020203" pitchFamily="34" charset="0"/>
      <p:bold r:id="rId43"/>
      <p:boldItalic r:id="rId44"/>
    </p:embeddedFont>
    <p:embeddedFont>
      <p:font typeface="Titillium Web" panose="00000500000000000000" pitchFamily="2"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0654" autoAdjust="0"/>
  </p:normalViewPr>
  <p:slideViewPr>
    <p:cSldViewPr snapToGrid="0">
      <p:cViewPr>
        <p:scale>
          <a:sx n="104" d="100"/>
          <a:sy n="104" d="100"/>
        </p:scale>
        <p:origin x="117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openxmlformats.org/officeDocument/2006/relationships/font" Target="fonts/font27.fntdata"/><Relationship Id="rId21" Type="http://schemas.openxmlformats.org/officeDocument/2006/relationships/font" Target="fonts/font9.fntdata"/><Relationship Id="rId34" Type="http://schemas.openxmlformats.org/officeDocument/2006/relationships/font" Target="fonts/font22.fntdata"/><Relationship Id="rId42" Type="http://schemas.openxmlformats.org/officeDocument/2006/relationships/font" Target="fonts/font30.fntdata"/><Relationship Id="rId47" Type="http://schemas.openxmlformats.org/officeDocument/2006/relationships/font" Target="fonts/font35.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4.fntdata"/><Relationship Id="rId29" Type="http://schemas.openxmlformats.org/officeDocument/2006/relationships/font" Target="fonts/font17.fntdata"/><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37" Type="http://schemas.openxmlformats.org/officeDocument/2006/relationships/font" Target="fonts/font25.fntdata"/><Relationship Id="rId40" Type="http://schemas.openxmlformats.org/officeDocument/2006/relationships/font" Target="fonts/font28.fntdata"/><Relationship Id="rId45" Type="http://schemas.openxmlformats.org/officeDocument/2006/relationships/font" Target="fonts/font33.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font" Target="fonts/font24.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4" Type="http://schemas.openxmlformats.org/officeDocument/2006/relationships/font" Target="fonts/font32.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font" Target="fonts/font23.fntdata"/><Relationship Id="rId43" Type="http://schemas.openxmlformats.org/officeDocument/2006/relationships/font" Target="fonts/font31.fntdata"/><Relationship Id="rId48" Type="http://schemas.openxmlformats.org/officeDocument/2006/relationships/font" Target="fonts/font36.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 Id="rId38" Type="http://schemas.openxmlformats.org/officeDocument/2006/relationships/font" Target="fonts/font26.fntdata"/><Relationship Id="rId46" Type="http://schemas.openxmlformats.org/officeDocument/2006/relationships/font" Target="fonts/font34.fntdata"/><Relationship Id="rId20" Type="http://schemas.openxmlformats.org/officeDocument/2006/relationships/font" Target="fonts/font8.fntdata"/><Relationship Id="rId41"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526C20-5B87-4755-BECD-FE5B06A6F2EB}"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AU"/>
        </a:p>
      </dgm:t>
    </dgm:pt>
    <dgm:pt modelId="{203DE832-2F31-4A27-A0AC-11737ACEF71C}">
      <dgm:prSet/>
      <dgm:spPr/>
      <dgm:t>
        <a:bodyPr/>
        <a:lstStyle/>
        <a:p>
          <a:r>
            <a:rPr lang="en-AU" b="0" i="0"/>
            <a:t>Streamlined cluster operations</a:t>
          </a:r>
          <a:endParaRPr lang="en-AU"/>
        </a:p>
      </dgm:t>
    </dgm:pt>
    <dgm:pt modelId="{17C70AC7-432F-41DA-800C-EE971B19DABB}" type="parTrans" cxnId="{166A3A50-4EF8-4500-89F0-601AA7199F6D}">
      <dgm:prSet/>
      <dgm:spPr/>
      <dgm:t>
        <a:bodyPr/>
        <a:lstStyle/>
        <a:p>
          <a:endParaRPr lang="en-AU"/>
        </a:p>
      </dgm:t>
    </dgm:pt>
    <dgm:pt modelId="{F0E88A6D-3986-4FA8-BBED-CE95916BEC54}" type="sibTrans" cxnId="{166A3A50-4EF8-4500-89F0-601AA7199F6D}">
      <dgm:prSet/>
      <dgm:spPr/>
      <dgm:t>
        <a:bodyPr/>
        <a:lstStyle/>
        <a:p>
          <a:endParaRPr lang="en-AU"/>
        </a:p>
      </dgm:t>
    </dgm:pt>
    <dgm:pt modelId="{FD8C5C54-085E-4031-BA62-BB43A4125E91}">
      <dgm:prSet/>
      <dgm:spPr/>
      <dgm:t>
        <a:bodyPr/>
        <a:lstStyle/>
        <a:p>
          <a:r>
            <a:rPr lang="en-AU" b="0" i="0"/>
            <a:t>Faster time to business values</a:t>
          </a:r>
          <a:endParaRPr lang="en-AU"/>
        </a:p>
      </dgm:t>
    </dgm:pt>
    <dgm:pt modelId="{B81F7938-490F-4C6B-A7EE-05294E6089E9}" type="parTrans" cxnId="{9EDC9AC1-1CE4-4159-AA9A-2ABA0C81E837}">
      <dgm:prSet/>
      <dgm:spPr/>
      <dgm:t>
        <a:bodyPr/>
        <a:lstStyle/>
        <a:p>
          <a:endParaRPr lang="en-AU"/>
        </a:p>
      </dgm:t>
    </dgm:pt>
    <dgm:pt modelId="{7D1B8223-D427-4C56-AC6C-8DF6CE7D0B1D}" type="sibTrans" cxnId="{9EDC9AC1-1CE4-4159-AA9A-2ABA0C81E837}">
      <dgm:prSet/>
      <dgm:spPr/>
      <dgm:t>
        <a:bodyPr/>
        <a:lstStyle/>
        <a:p>
          <a:endParaRPr lang="en-AU"/>
        </a:p>
      </dgm:t>
    </dgm:pt>
    <dgm:pt modelId="{B7A77150-17D7-4A1E-85FE-10FB8B9741F8}">
      <dgm:prSet/>
      <dgm:spPr/>
      <dgm:t>
        <a:bodyPr/>
        <a:lstStyle/>
        <a:p>
          <a:r>
            <a:rPr lang="en-AU" b="0" i="0"/>
            <a:t>Improved Security posture</a:t>
          </a:r>
          <a:endParaRPr lang="en-AU"/>
        </a:p>
      </dgm:t>
    </dgm:pt>
    <dgm:pt modelId="{E6ED534B-4B7B-43F6-BFCB-FCA8E9B0FBEE}" type="parTrans" cxnId="{8CC97F85-5D03-4B26-B9DA-40AB4790898A}">
      <dgm:prSet/>
      <dgm:spPr/>
      <dgm:t>
        <a:bodyPr/>
        <a:lstStyle/>
        <a:p>
          <a:endParaRPr lang="en-AU"/>
        </a:p>
      </dgm:t>
    </dgm:pt>
    <dgm:pt modelId="{C510684B-9201-448F-B13A-FDB4322AAACD}" type="sibTrans" cxnId="{8CC97F85-5D03-4B26-B9DA-40AB4790898A}">
      <dgm:prSet/>
      <dgm:spPr/>
      <dgm:t>
        <a:bodyPr/>
        <a:lstStyle/>
        <a:p>
          <a:endParaRPr lang="en-AU"/>
        </a:p>
      </dgm:t>
    </dgm:pt>
    <dgm:pt modelId="{A16F7B66-72A8-4C29-9238-66B41B71EA8D}">
      <dgm:prSet/>
      <dgm:spPr/>
      <dgm:t>
        <a:bodyPr/>
        <a:lstStyle/>
        <a:p>
          <a:r>
            <a:rPr lang="en-AU" b="0" i="0"/>
            <a:t>Lower total cost of ownership</a:t>
          </a:r>
          <a:endParaRPr lang="en-AU"/>
        </a:p>
      </dgm:t>
    </dgm:pt>
    <dgm:pt modelId="{E6B431B7-7130-40A0-AEF4-0F97A188CD83}" type="parTrans" cxnId="{CF936048-D4A5-451A-9A3E-48531B5832A0}">
      <dgm:prSet/>
      <dgm:spPr/>
      <dgm:t>
        <a:bodyPr/>
        <a:lstStyle/>
        <a:p>
          <a:endParaRPr lang="en-AU"/>
        </a:p>
      </dgm:t>
    </dgm:pt>
    <dgm:pt modelId="{D3D23897-0166-4A2A-A16B-F3582313FE15}" type="sibTrans" cxnId="{CF936048-D4A5-451A-9A3E-48531B5832A0}">
      <dgm:prSet/>
      <dgm:spPr/>
      <dgm:t>
        <a:bodyPr/>
        <a:lstStyle/>
        <a:p>
          <a:endParaRPr lang="en-AU"/>
        </a:p>
      </dgm:t>
    </dgm:pt>
    <dgm:pt modelId="{3848445C-3851-4D8C-9218-C55FAE89927B}" type="pres">
      <dgm:prSet presAssocID="{81526C20-5B87-4755-BECD-FE5B06A6F2EB}" presName="linear" presStyleCnt="0">
        <dgm:presLayoutVars>
          <dgm:animLvl val="lvl"/>
          <dgm:resizeHandles val="exact"/>
        </dgm:presLayoutVars>
      </dgm:prSet>
      <dgm:spPr/>
    </dgm:pt>
    <dgm:pt modelId="{8FB726F5-938E-4410-AB5D-DDB00FC8E27E}" type="pres">
      <dgm:prSet presAssocID="{203DE832-2F31-4A27-A0AC-11737ACEF71C}" presName="parentText" presStyleLbl="node1" presStyleIdx="0" presStyleCnt="4">
        <dgm:presLayoutVars>
          <dgm:chMax val="0"/>
          <dgm:bulletEnabled val="1"/>
        </dgm:presLayoutVars>
      </dgm:prSet>
      <dgm:spPr/>
    </dgm:pt>
    <dgm:pt modelId="{F9414993-D94F-4058-A513-19992468FE54}" type="pres">
      <dgm:prSet presAssocID="{F0E88A6D-3986-4FA8-BBED-CE95916BEC54}" presName="spacer" presStyleCnt="0"/>
      <dgm:spPr/>
    </dgm:pt>
    <dgm:pt modelId="{FDE8F86F-B1B7-48EA-AEED-7EE821439AD7}" type="pres">
      <dgm:prSet presAssocID="{FD8C5C54-085E-4031-BA62-BB43A4125E91}" presName="parentText" presStyleLbl="node1" presStyleIdx="1" presStyleCnt="4">
        <dgm:presLayoutVars>
          <dgm:chMax val="0"/>
          <dgm:bulletEnabled val="1"/>
        </dgm:presLayoutVars>
      </dgm:prSet>
      <dgm:spPr/>
    </dgm:pt>
    <dgm:pt modelId="{DD86171F-B21F-4873-A15E-86AEA6517385}" type="pres">
      <dgm:prSet presAssocID="{7D1B8223-D427-4C56-AC6C-8DF6CE7D0B1D}" presName="spacer" presStyleCnt="0"/>
      <dgm:spPr/>
    </dgm:pt>
    <dgm:pt modelId="{2BA3B755-144A-44CF-8689-A8B92AB6F1C5}" type="pres">
      <dgm:prSet presAssocID="{B7A77150-17D7-4A1E-85FE-10FB8B9741F8}" presName="parentText" presStyleLbl="node1" presStyleIdx="2" presStyleCnt="4">
        <dgm:presLayoutVars>
          <dgm:chMax val="0"/>
          <dgm:bulletEnabled val="1"/>
        </dgm:presLayoutVars>
      </dgm:prSet>
      <dgm:spPr/>
    </dgm:pt>
    <dgm:pt modelId="{55878FE4-1BA8-47E7-BB95-1BEA5916A041}" type="pres">
      <dgm:prSet presAssocID="{C510684B-9201-448F-B13A-FDB4322AAACD}" presName="spacer" presStyleCnt="0"/>
      <dgm:spPr/>
    </dgm:pt>
    <dgm:pt modelId="{FC0FF106-9A15-471B-A0E9-2644A443728B}" type="pres">
      <dgm:prSet presAssocID="{A16F7B66-72A8-4C29-9238-66B41B71EA8D}" presName="parentText" presStyleLbl="node1" presStyleIdx="3" presStyleCnt="4">
        <dgm:presLayoutVars>
          <dgm:chMax val="0"/>
          <dgm:bulletEnabled val="1"/>
        </dgm:presLayoutVars>
      </dgm:prSet>
      <dgm:spPr/>
    </dgm:pt>
  </dgm:ptLst>
  <dgm:cxnLst>
    <dgm:cxn modelId="{0B517138-1F52-4315-AFD1-C0B862892B8D}" type="presOf" srcId="{A16F7B66-72A8-4C29-9238-66B41B71EA8D}" destId="{FC0FF106-9A15-471B-A0E9-2644A443728B}" srcOrd="0" destOrd="0" presId="urn:microsoft.com/office/officeart/2005/8/layout/vList2"/>
    <dgm:cxn modelId="{CF936048-D4A5-451A-9A3E-48531B5832A0}" srcId="{81526C20-5B87-4755-BECD-FE5B06A6F2EB}" destId="{A16F7B66-72A8-4C29-9238-66B41B71EA8D}" srcOrd="3" destOrd="0" parTransId="{E6B431B7-7130-40A0-AEF4-0F97A188CD83}" sibTransId="{D3D23897-0166-4A2A-A16B-F3582313FE15}"/>
    <dgm:cxn modelId="{166A3A50-4EF8-4500-89F0-601AA7199F6D}" srcId="{81526C20-5B87-4755-BECD-FE5B06A6F2EB}" destId="{203DE832-2F31-4A27-A0AC-11737ACEF71C}" srcOrd="0" destOrd="0" parTransId="{17C70AC7-432F-41DA-800C-EE971B19DABB}" sibTransId="{F0E88A6D-3986-4FA8-BBED-CE95916BEC54}"/>
    <dgm:cxn modelId="{8CC97F85-5D03-4B26-B9DA-40AB4790898A}" srcId="{81526C20-5B87-4755-BECD-FE5B06A6F2EB}" destId="{B7A77150-17D7-4A1E-85FE-10FB8B9741F8}" srcOrd="2" destOrd="0" parTransId="{E6ED534B-4B7B-43F6-BFCB-FCA8E9B0FBEE}" sibTransId="{C510684B-9201-448F-B13A-FDB4322AAACD}"/>
    <dgm:cxn modelId="{869AD686-974D-4063-BC04-ECBD6406A348}" type="presOf" srcId="{203DE832-2F31-4A27-A0AC-11737ACEF71C}" destId="{8FB726F5-938E-4410-AB5D-DDB00FC8E27E}" srcOrd="0" destOrd="0" presId="urn:microsoft.com/office/officeart/2005/8/layout/vList2"/>
    <dgm:cxn modelId="{B8FDDE98-BF6F-434E-A053-9B0A3F7C97C1}" type="presOf" srcId="{81526C20-5B87-4755-BECD-FE5B06A6F2EB}" destId="{3848445C-3851-4D8C-9218-C55FAE89927B}" srcOrd="0" destOrd="0" presId="urn:microsoft.com/office/officeart/2005/8/layout/vList2"/>
    <dgm:cxn modelId="{9EDC9AC1-1CE4-4159-AA9A-2ABA0C81E837}" srcId="{81526C20-5B87-4755-BECD-FE5B06A6F2EB}" destId="{FD8C5C54-085E-4031-BA62-BB43A4125E91}" srcOrd="1" destOrd="0" parTransId="{B81F7938-490F-4C6B-A7EE-05294E6089E9}" sibTransId="{7D1B8223-D427-4C56-AC6C-8DF6CE7D0B1D}"/>
    <dgm:cxn modelId="{7A0959CE-777A-4F02-AF9E-58D18C204282}" type="presOf" srcId="{FD8C5C54-085E-4031-BA62-BB43A4125E91}" destId="{FDE8F86F-B1B7-48EA-AEED-7EE821439AD7}" srcOrd="0" destOrd="0" presId="urn:microsoft.com/office/officeart/2005/8/layout/vList2"/>
    <dgm:cxn modelId="{B6D0A9EE-EA5A-4A21-AD31-5A4FAB7F34A0}" type="presOf" srcId="{B7A77150-17D7-4A1E-85FE-10FB8B9741F8}" destId="{2BA3B755-144A-44CF-8689-A8B92AB6F1C5}" srcOrd="0" destOrd="0" presId="urn:microsoft.com/office/officeart/2005/8/layout/vList2"/>
    <dgm:cxn modelId="{FEB9CD0E-A618-465B-A8E4-664FCF0FE1F5}" type="presParOf" srcId="{3848445C-3851-4D8C-9218-C55FAE89927B}" destId="{8FB726F5-938E-4410-AB5D-DDB00FC8E27E}" srcOrd="0" destOrd="0" presId="urn:microsoft.com/office/officeart/2005/8/layout/vList2"/>
    <dgm:cxn modelId="{73BB9EC0-9F3A-409B-947C-4660AD25F304}" type="presParOf" srcId="{3848445C-3851-4D8C-9218-C55FAE89927B}" destId="{F9414993-D94F-4058-A513-19992468FE54}" srcOrd="1" destOrd="0" presId="urn:microsoft.com/office/officeart/2005/8/layout/vList2"/>
    <dgm:cxn modelId="{E1EC248F-4FDF-4499-BF15-9F64F9231F8C}" type="presParOf" srcId="{3848445C-3851-4D8C-9218-C55FAE89927B}" destId="{FDE8F86F-B1B7-48EA-AEED-7EE821439AD7}" srcOrd="2" destOrd="0" presId="urn:microsoft.com/office/officeart/2005/8/layout/vList2"/>
    <dgm:cxn modelId="{EFF3363A-FAE6-450F-9C77-87EE148FA5D5}" type="presParOf" srcId="{3848445C-3851-4D8C-9218-C55FAE89927B}" destId="{DD86171F-B21F-4873-A15E-86AEA6517385}" srcOrd="3" destOrd="0" presId="urn:microsoft.com/office/officeart/2005/8/layout/vList2"/>
    <dgm:cxn modelId="{367748C3-A31B-4F33-B262-B417D12EE416}" type="presParOf" srcId="{3848445C-3851-4D8C-9218-C55FAE89927B}" destId="{2BA3B755-144A-44CF-8689-A8B92AB6F1C5}" srcOrd="4" destOrd="0" presId="urn:microsoft.com/office/officeart/2005/8/layout/vList2"/>
    <dgm:cxn modelId="{66A32769-03FB-48B7-B62E-A0F4D0BF09BC}" type="presParOf" srcId="{3848445C-3851-4D8C-9218-C55FAE89927B}" destId="{55878FE4-1BA8-47E7-BB95-1BEA5916A041}" srcOrd="5" destOrd="0" presId="urn:microsoft.com/office/officeart/2005/8/layout/vList2"/>
    <dgm:cxn modelId="{F1DBE746-66CF-435A-A835-31A686873A50}" type="presParOf" srcId="{3848445C-3851-4D8C-9218-C55FAE89927B}" destId="{FC0FF106-9A15-471B-A0E9-2644A443728B}"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B726F5-938E-4410-AB5D-DDB00FC8E27E}">
      <dsp:nvSpPr>
        <dsp:cNvPr id="0" name=""/>
        <dsp:cNvSpPr/>
      </dsp:nvSpPr>
      <dsp:spPr>
        <a:xfrm>
          <a:off x="0" y="26639"/>
          <a:ext cx="4705199" cy="421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AU" sz="1800" b="0" i="0" kern="1200"/>
            <a:t>Streamlined cluster operations</a:t>
          </a:r>
          <a:endParaRPr lang="en-AU" sz="1800" kern="1200"/>
        </a:p>
      </dsp:txBody>
      <dsp:txXfrm>
        <a:off x="20561" y="47200"/>
        <a:ext cx="4664077" cy="380078"/>
      </dsp:txXfrm>
    </dsp:sp>
    <dsp:sp modelId="{FDE8F86F-B1B7-48EA-AEED-7EE821439AD7}">
      <dsp:nvSpPr>
        <dsp:cNvPr id="0" name=""/>
        <dsp:cNvSpPr/>
      </dsp:nvSpPr>
      <dsp:spPr>
        <a:xfrm>
          <a:off x="0" y="499680"/>
          <a:ext cx="4705199" cy="421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AU" sz="1800" b="0" i="0" kern="1200"/>
            <a:t>Faster time to business values</a:t>
          </a:r>
          <a:endParaRPr lang="en-AU" sz="1800" kern="1200"/>
        </a:p>
      </dsp:txBody>
      <dsp:txXfrm>
        <a:off x="20561" y="520241"/>
        <a:ext cx="4664077" cy="380078"/>
      </dsp:txXfrm>
    </dsp:sp>
    <dsp:sp modelId="{2BA3B755-144A-44CF-8689-A8B92AB6F1C5}">
      <dsp:nvSpPr>
        <dsp:cNvPr id="0" name=""/>
        <dsp:cNvSpPr/>
      </dsp:nvSpPr>
      <dsp:spPr>
        <a:xfrm>
          <a:off x="0" y="972720"/>
          <a:ext cx="4705199" cy="421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AU" sz="1800" b="0" i="0" kern="1200"/>
            <a:t>Improved Security posture</a:t>
          </a:r>
          <a:endParaRPr lang="en-AU" sz="1800" kern="1200"/>
        </a:p>
      </dsp:txBody>
      <dsp:txXfrm>
        <a:off x="20561" y="993281"/>
        <a:ext cx="4664077" cy="380078"/>
      </dsp:txXfrm>
    </dsp:sp>
    <dsp:sp modelId="{FC0FF106-9A15-471B-A0E9-2644A443728B}">
      <dsp:nvSpPr>
        <dsp:cNvPr id="0" name=""/>
        <dsp:cNvSpPr/>
      </dsp:nvSpPr>
      <dsp:spPr>
        <a:xfrm>
          <a:off x="0" y="1445759"/>
          <a:ext cx="4705199" cy="421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AU" sz="1800" b="0" i="0" kern="1200"/>
            <a:t>Lower total cost of ownership</a:t>
          </a:r>
          <a:endParaRPr lang="en-AU" sz="1800" kern="1200"/>
        </a:p>
      </dsp:txBody>
      <dsp:txXfrm>
        <a:off x="20561" y="1466320"/>
        <a:ext cx="4664077" cy="38007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svg>
</file>

<file path=ppt/media/image19.png>
</file>

<file path=ppt/media/image2.png>
</file>

<file path=ppt/media/image20.png>
</file>

<file path=ppt/media/image21.png>
</file>

<file path=ppt/media/image22.png>
</file>

<file path=ppt/media/image23.sv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7461e19e7f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7461e19e7f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AU" dirty="0"/>
              <a:t>Hey folks, my name is Will Velida – I’m a Lead Software Engineer at Mantel Group and Microsoft Azure MVP based in Melbourne. Great to see some familiar faces today, as I used to live in Auckland, but now I’m living in Melbourne where the Rugby is worse, but the coffee is better.</a:t>
            </a:r>
          </a:p>
          <a:p>
            <a:pPr marL="0" lvl="0" indent="0" algn="l" rtl="0">
              <a:spcBef>
                <a:spcPts val="0"/>
              </a:spcBef>
              <a:spcAft>
                <a:spcPts val="0"/>
              </a:spcAft>
              <a:buNone/>
            </a:pPr>
            <a:endParaRPr lang="en-AU" dirty="0"/>
          </a:p>
          <a:p>
            <a:pPr marL="0" lvl="0" indent="0" algn="l" rtl="0">
              <a:spcBef>
                <a:spcPts val="0"/>
              </a:spcBef>
              <a:spcAft>
                <a:spcPts val="0"/>
              </a:spcAft>
              <a:buNone/>
            </a:pPr>
            <a:r>
              <a:rPr lang="en-AU" dirty="0"/>
              <a:t>Today I’m here to talk about a new preview service called AKS Automatic </a:t>
            </a:r>
            <a:r>
              <a:rPr lang="en-AU" dirty="0">
                <a:sym typeface="Wingdings" panose="05000000000000000000" pitchFamily="2" charset="2"/>
              </a:rPr>
              <a:t> Just out of interest, how many folks here use AKS? Use Kubernetes on another cloud or on-prem?</a:t>
            </a:r>
          </a:p>
          <a:p>
            <a:pPr marL="0" lvl="0" indent="0" algn="l" rtl="0">
              <a:spcBef>
                <a:spcPts val="0"/>
              </a:spcBef>
              <a:spcAft>
                <a:spcPts val="0"/>
              </a:spcAft>
              <a:buNone/>
            </a:pPr>
            <a:endParaRPr lang="en-AU" dirty="0">
              <a:sym typeface="Wingdings" panose="05000000000000000000" pitchFamily="2" charset="2"/>
            </a:endParaRPr>
          </a:p>
          <a:p>
            <a:pPr marL="0" lvl="0" indent="0" algn="l" rtl="0">
              <a:spcBef>
                <a:spcPts val="0"/>
              </a:spcBef>
              <a:spcAft>
                <a:spcPts val="0"/>
              </a:spcAft>
              <a:buNone/>
            </a:pPr>
            <a:r>
              <a:rPr lang="en-AU" dirty="0">
                <a:sym typeface="Wingdings" panose="05000000000000000000" pitchFamily="2" charset="2"/>
              </a:rPr>
              <a:t>Ok, so today we’re just going to peak underneath the covers of AKS Automatic. The public preview was announced at Build earlier this year, so there’s some promising things I’ll go over today about wait AKS Automatic provides, and this will include what comes with AKS Automatic in terms of scaling, security, networking, things like that. And I’ll also point out what we currently CAN’T do with AKS Automatic</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AU" dirty="0"/>
              <a:t>But let’s start at the beginning with Kubernetes.</a:t>
            </a:r>
          </a:p>
          <a:p>
            <a:pPr marL="158750" indent="0">
              <a:buNone/>
            </a:pPr>
            <a:endParaRPr lang="en-AU" dirty="0"/>
          </a:p>
          <a:p>
            <a:pPr marL="158750" indent="0">
              <a:buNone/>
            </a:pPr>
            <a:r>
              <a:rPr lang="en-AU" dirty="0"/>
              <a:t>For those who may not know, Kubernetes is an open-source platform that enables you to deploy to manage containerized workloads and services at scale.</a:t>
            </a:r>
          </a:p>
          <a:p>
            <a:pPr marL="158750" indent="0">
              <a:buNone/>
            </a:pPr>
            <a:endParaRPr lang="en-AU" dirty="0"/>
          </a:p>
          <a:p>
            <a:pPr marL="158750" indent="0">
              <a:buNone/>
            </a:pPr>
            <a:r>
              <a:rPr lang="en-AU" dirty="0"/>
              <a:t>It provides a set of APIs for management operations, and has become the </a:t>
            </a:r>
            <a:r>
              <a:rPr lang="en-AU" dirty="0" err="1"/>
              <a:t>defacto</a:t>
            </a:r>
            <a:r>
              <a:rPr lang="en-AU" dirty="0"/>
              <a:t> container orchestration engine (It actually turned 10 this year)</a:t>
            </a:r>
          </a:p>
          <a:p>
            <a:pPr marL="158750" indent="0">
              <a:buNone/>
            </a:pPr>
            <a:endParaRPr lang="en-AU" dirty="0"/>
          </a:p>
          <a:p>
            <a:pPr marL="158750" indent="0">
              <a:buNone/>
            </a:pPr>
            <a:r>
              <a:rPr lang="en-AU" dirty="0"/>
              <a:t>At a very high level, Kubernetes architecture consists of a control plane and worker nodes. Without going into too much detail, when you deploy your own cluster with control plane, you’re in charge of configuring the control plane, all of its components and bootstrapping each worker node to join the cluster, which can be a lot of work.</a:t>
            </a:r>
          </a:p>
          <a:p>
            <a:endParaRPr lang="en-AU" dirty="0"/>
          </a:p>
        </p:txBody>
      </p:sp>
    </p:spTree>
    <p:extLst>
      <p:ext uri="{BB962C8B-B14F-4D97-AF65-F5344CB8AC3E}">
        <p14:creationId xmlns:p14="http://schemas.microsoft.com/office/powerpoint/2010/main" val="979623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AU" dirty="0"/>
              <a:t>So this is where AKS or Azure Kubernetes Service can take some of the burden off us.</a:t>
            </a:r>
          </a:p>
          <a:p>
            <a:pPr marL="158750" indent="0">
              <a:buNone/>
            </a:pPr>
            <a:endParaRPr lang="en-AU" dirty="0"/>
          </a:p>
          <a:p>
            <a:pPr marL="158750" indent="0">
              <a:buNone/>
            </a:pPr>
            <a:r>
              <a:rPr lang="en-AU" dirty="0"/>
              <a:t>AKS is a managed Kubernetes service in Azure that takes care of all the control plane components, so all we need to worry about is operating our containerized workloads within the worker node pool.</a:t>
            </a:r>
          </a:p>
          <a:p>
            <a:pPr marL="158750" indent="0">
              <a:buNone/>
            </a:pPr>
            <a:endParaRPr lang="en-AU" dirty="0"/>
          </a:p>
          <a:p>
            <a:pPr marL="158750" indent="0">
              <a:buNone/>
            </a:pPr>
            <a:r>
              <a:rPr lang="en-AU" dirty="0"/>
              <a:t>Now Kubernetes is highly extensible, and people rarely use Kubernetes without installing additional components. These include components for things like networking, monitoring, logging, security etc.</a:t>
            </a:r>
          </a:p>
          <a:p>
            <a:pPr marL="158750" indent="0">
              <a:buNone/>
            </a:pPr>
            <a:endParaRPr lang="en-AU" dirty="0"/>
          </a:p>
          <a:p>
            <a:pPr marL="158750" indent="0">
              <a:buNone/>
            </a:pPr>
            <a:r>
              <a:rPr lang="en-AU" dirty="0"/>
              <a:t>And one of the benefits/major issues of this is that….</a:t>
            </a:r>
          </a:p>
        </p:txBody>
      </p:sp>
    </p:spTree>
    <p:extLst>
      <p:ext uri="{BB962C8B-B14F-4D97-AF65-F5344CB8AC3E}">
        <p14:creationId xmlns:p14="http://schemas.microsoft.com/office/powerpoint/2010/main" val="1612294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AU" dirty="0"/>
              <a:t>There’s a lot to choose from!</a:t>
            </a:r>
          </a:p>
          <a:p>
            <a:pPr marL="158750" indent="0">
              <a:buNone/>
            </a:pPr>
            <a:endParaRPr lang="en-AU" dirty="0"/>
          </a:p>
          <a:p>
            <a:pPr marL="158750" indent="0">
              <a:buNone/>
            </a:pPr>
            <a:r>
              <a:rPr lang="en-AU" dirty="0"/>
              <a:t>This is a screenshot of the Cloud Native Computing Foundation landscape site that I had to scroll out to 25% just to try and fit all of these in one page.</a:t>
            </a:r>
          </a:p>
          <a:p>
            <a:pPr marL="158750" indent="0">
              <a:buNone/>
            </a:pPr>
            <a:endParaRPr lang="en-AU" dirty="0"/>
          </a:p>
          <a:p>
            <a:pPr marL="158750" indent="0">
              <a:buNone/>
            </a:pPr>
            <a:r>
              <a:rPr lang="en-AU" dirty="0"/>
              <a:t>Now don’t get me wrong, if you’re starting out this is a great place to come and see what’s available to your Kubernetes cluster, however this can be overwhelming (I wonder if there’s more CNCF components than JavaScript frameworks?)</a:t>
            </a:r>
          </a:p>
          <a:p>
            <a:pPr marL="158750" indent="0">
              <a:buNone/>
            </a:pPr>
            <a:endParaRPr lang="en-AU" dirty="0"/>
          </a:p>
          <a:p>
            <a:pPr marL="158750" indent="0">
              <a:buNone/>
            </a:pPr>
            <a:endParaRPr lang="en-AU" dirty="0"/>
          </a:p>
        </p:txBody>
      </p:sp>
    </p:spTree>
    <p:extLst>
      <p:ext uri="{BB962C8B-B14F-4D97-AF65-F5344CB8AC3E}">
        <p14:creationId xmlns:p14="http://schemas.microsoft.com/office/powerpoint/2010/main" val="21435326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AU" dirty="0"/>
              <a:t>So what the AKS team have done is introduce a new offering called AKS Automatic</a:t>
            </a:r>
          </a:p>
          <a:p>
            <a:pPr marL="158750" indent="0">
              <a:buNone/>
            </a:pPr>
            <a:endParaRPr lang="en-AU" dirty="0"/>
          </a:p>
          <a:p>
            <a:pPr marL="158750" indent="0">
              <a:buNone/>
            </a:pPr>
            <a:r>
              <a:rPr lang="en-AU" dirty="0"/>
              <a:t>The objective of AKS Automatic is provide a lean offering of AKS with many of these components installed and configured by default.</a:t>
            </a:r>
          </a:p>
          <a:p>
            <a:pPr marL="158750" indent="0">
              <a:buNone/>
            </a:pPr>
            <a:endParaRPr lang="en-AU" dirty="0"/>
          </a:p>
          <a:p>
            <a:pPr marL="158750" indent="0">
              <a:buNone/>
            </a:pPr>
            <a:r>
              <a:rPr lang="en-AU" dirty="0"/>
              <a:t>This provides us with a streamlined experience of setting up our AKS cluster. So instead of having to figure out what components we need for security, logging, monitoring etc. AKS Automatic provides us with these components already that are aligned to best practices around configuring our AKS cluster</a:t>
            </a:r>
          </a:p>
        </p:txBody>
      </p:sp>
    </p:spTree>
    <p:extLst>
      <p:ext uri="{BB962C8B-B14F-4D97-AF65-F5344CB8AC3E}">
        <p14:creationId xmlns:p14="http://schemas.microsoft.com/office/powerpoint/2010/main" val="2460463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AU" dirty="0"/>
              <a:t>So what actually comes with it? Let’s divide into a few sections</a:t>
            </a:r>
          </a:p>
          <a:p>
            <a:pPr marL="158750" indent="0">
              <a:buNone/>
            </a:pPr>
            <a:endParaRPr lang="en-AU" dirty="0"/>
          </a:p>
          <a:p>
            <a:pPr marL="158750" indent="0">
              <a:buNone/>
            </a:pPr>
            <a:r>
              <a:rPr lang="en-AU" dirty="0"/>
              <a:t>In terms of security, at the cluster level, AKS Automatic uses Azure Linux OS along with Automatic upgrades. Local access and SSH access is disabled, with Azure RBAC being enabled to access the Kubernetes API. Workload identity is enabled so that our developers can build applications that authenticate to Azure resources using Entra ID for </a:t>
            </a:r>
            <a:r>
              <a:rPr lang="en-AU" dirty="0" err="1"/>
              <a:t>passwordless</a:t>
            </a:r>
            <a:r>
              <a:rPr lang="en-AU" dirty="0"/>
              <a:t> experiences. Image cleaner add-on are already configured for you and the node resource group is locked down to prevent users from accidently or intentionally making changes to the cluster.</a:t>
            </a:r>
          </a:p>
          <a:p>
            <a:pPr marL="158750" indent="0">
              <a:buNone/>
            </a:pPr>
            <a:endParaRPr lang="en-AU" dirty="0"/>
          </a:p>
          <a:p>
            <a:pPr marL="158750" indent="0">
              <a:buNone/>
            </a:pPr>
            <a:r>
              <a:rPr lang="en-AU" dirty="0"/>
              <a:t>There are also deployment safeguards configured for you, as well as both the Azure Policy and Azure Key Vault provider add-ons so that you can work with secrets and policies from day 1.</a:t>
            </a:r>
          </a:p>
          <a:p>
            <a:pPr marL="158750" indent="0">
              <a:buNone/>
            </a:pPr>
            <a:endParaRPr lang="en-AU" dirty="0"/>
          </a:p>
          <a:p>
            <a:pPr marL="158750" indent="0">
              <a:buNone/>
            </a:pPr>
            <a:r>
              <a:rPr lang="en-AU" dirty="0"/>
              <a:t>When it comes to networking, we can think of how Pods communicate with each other and how traffic ingresses and egresses from the cluster. For pod networking, AKS Automatic implements the Azure CNI overlay networking with Cilium. For the data </a:t>
            </a:r>
            <a:r>
              <a:rPr lang="en-AU" dirty="0" err="1"/>
              <a:t>cplane</a:t>
            </a:r>
            <a:r>
              <a:rPr lang="en-AU" dirty="0"/>
              <a:t>, ASK App Routing add Is configured for ingress which is essentially a managed </a:t>
            </a:r>
            <a:r>
              <a:rPr lang="en-AU" dirty="0" err="1"/>
              <a:t>ngix</a:t>
            </a:r>
            <a:r>
              <a:rPr lang="en-AU" dirty="0"/>
              <a:t> Ingress controller which can integrate with Azure DNS. For Egress, AKS NAT Gateway is installed for scalable outbound connection flows. Service meshes aren’t enabled by default, but you can use either your own service mesh or Azure service mesh.</a:t>
            </a:r>
          </a:p>
          <a:p>
            <a:pPr marL="158750" indent="0">
              <a:buNone/>
            </a:pPr>
            <a:endParaRPr lang="en-AU" dirty="0"/>
          </a:p>
          <a:p>
            <a:pPr marL="158750" indent="0">
              <a:buNone/>
            </a:pPr>
            <a:r>
              <a:rPr lang="en-AU" dirty="0"/>
              <a:t>AKS Automatic autoscaling is enabled by AKS Node </a:t>
            </a:r>
            <a:r>
              <a:rPr lang="en-AU" dirty="0" err="1"/>
              <a:t>Autoprovisioning</a:t>
            </a:r>
            <a:r>
              <a:rPr lang="en-AU" dirty="0"/>
              <a:t> which is based on the open-source </a:t>
            </a:r>
            <a:r>
              <a:rPr lang="en-AU" dirty="0" err="1"/>
              <a:t>Karpenter</a:t>
            </a:r>
            <a:r>
              <a:rPr lang="en-AU" dirty="0"/>
              <a:t> project that automatically provisions and deprovision nodes based on workload demands. The cluster </a:t>
            </a:r>
            <a:r>
              <a:rPr lang="en-AU" dirty="0" err="1"/>
              <a:t>autoscaler</a:t>
            </a:r>
            <a:r>
              <a:rPr lang="en-AU" dirty="0"/>
              <a:t> routinely checks for underutilized nodes and scale accordingly to save you from wasting resources. AKS Automatic also adds KEDA and VPA add-ons. So for KEDA, we can scale our clusters based on events and metrics, and the VPA (Vertical Pod </a:t>
            </a:r>
            <a:r>
              <a:rPr lang="en-AU" dirty="0" err="1"/>
              <a:t>Autoscaler</a:t>
            </a:r>
            <a:r>
              <a:rPr lang="en-AU" dirty="0"/>
              <a:t>) will essentially help us automatically adjust resource requests based on actual usage.</a:t>
            </a:r>
          </a:p>
          <a:p>
            <a:pPr marL="158750" indent="0">
              <a:buNone/>
            </a:pPr>
            <a:endParaRPr lang="en-AU" dirty="0"/>
          </a:p>
          <a:p>
            <a:pPr marL="158750" indent="0">
              <a:buNone/>
            </a:pPr>
            <a:r>
              <a:rPr lang="en-AU" dirty="0"/>
              <a:t>Finally for observability (starting to get into the day 2 stuff), AKS Automatic integrates with Azure Managed Prometheus for metric collection, Container Insights for log collection, and Managed Grafana for visualization.</a:t>
            </a:r>
          </a:p>
          <a:p>
            <a:pPr marL="158750" indent="0">
              <a:buNone/>
            </a:pPr>
            <a:endParaRPr lang="en-AU" dirty="0"/>
          </a:p>
          <a:p>
            <a:pPr marL="158750" indent="0">
              <a:buNone/>
            </a:pPr>
            <a:r>
              <a:rPr lang="en-AU" dirty="0"/>
              <a:t>With Managed Grafana, it’ll come with several Kubernetes and Azure related dashboards already installed so you can see how the cluster is operating just by going into your Grafana dashboards.</a:t>
            </a:r>
          </a:p>
        </p:txBody>
      </p:sp>
    </p:spTree>
    <p:extLst>
      <p:ext uri="{BB962C8B-B14F-4D97-AF65-F5344CB8AC3E}">
        <p14:creationId xmlns:p14="http://schemas.microsoft.com/office/powerpoint/2010/main" val="4186905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22396839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 Title slide" type="title">
  <p:cSld name="TITLE">
    <p:bg>
      <p:bgPr>
        <a:gradFill>
          <a:gsLst>
            <a:gs pos="0">
              <a:schemeClr val="accent1"/>
            </a:gs>
            <a:gs pos="21000">
              <a:srgbClr val="002A41"/>
            </a:gs>
            <a:gs pos="74000">
              <a:srgbClr val="002A41"/>
            </a:gs>
            <a:gs pos="100000">
              <a:schemeClr val="accent1"/>
            </a:gs>
          </a:gsLst>
          <a:path path="circle">
            <a:fillToRect r="100000" b="100000"/>
          </a:path>
          <a:tileRect l="-100000" t="-10000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50000" y="1527825"/>
            <a:ext cx="8481300" cy="1337400"/>
          </a:xfrm>
          <a:prstGeom prst="rect">
            <a:avLst/>
          </a:prstGeom>
        </p:spPr>
        <p:txBody>
          <a:bodyPr spcFirstLastPara="1" wrap="square" lIns="0" tIns="0" rIns="0" bIns="0" anchor="b" anchorCtr="0">
            <a:noAutofit/>
          </a:bodyPr>
          <a:lstStyle>
            <a:lvl1pPr lvl="0">
              <a:lnSpc>
                <a:spcPct val="100000"/>
              </a:lnSpc>
              <a:spcBef>
                <a:spcPts val="0"/>
              </a:spcBef>
              <a:spcAft>
                <a:spcPts val="0"/>
              </a:spcAft>
              <a:buClr>
                <a:schemeClr val="lt1"/>
              </a:buClr>
              <a:buSzPts val="4500"/>
              <a:buFont typeface="Inter"/>
              <a:buNone/>
              <a:defRPr sz="4500" b="1">
                <a:solidFill>
                  <a:schemeClr val="lt1"/>
                </a:solidFill>
                <a:latin typeface="Inter"/>
                <a:ea typeface="Inter"/>
                <a:cs typeface="Inter"/>
                <a:sym typeface="Inter"/>
              </a:defRPr>
            </a:lvl1pPr>
            <a:lvl2pPr lvl="1">
              <a:lnSpc>
                <a:spcPct val="100000"/>
              </a:lnSpc>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2pPr>
            <a:lvl3pPr lvl="2">
              <a:lnSpc>
                <a:spcPct val="100000"/>
              </a:lnSpc>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3pPr>
            <a:lvl4pPr lvl="3">
              <a:lnSpc>
                <a:spcPct val="100000"/>
              </a:lnSpc>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4pPr>
            <a:lvl5pPr lvl="4">
              <a:lnSpc>
                <a:spcPct val="100000"/>
              </a:lnSpc>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5pPr>
            <a:lvl6pPr lvl="5">
              <a:lnSpc>
                <a:spcPct val="100000"/>
              </a:lnSpc>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6pPr>
            <a:lvl7pPr lvl="6">
              <a:lnSpc>
                <a:spcPct val="100000"/>
              </a:lnSpc>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7pPr>
            <a:lvl8pPr lvl="7">
              <a:lnSpc>
                <a:spcPct val="100000"/>
              </a:lnSpc>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8pPr>
            <a:lvl9pPr lvl="8">
              <a:lnSpc>
                <a:spcPct val="100000"/>
              </a:lnSpc>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9pPr>
          </a:lstStyle>
          <a:p>
            <a:endParaRPr/>
          </a:p>
        </p:txBody>
      </p:sp>
      <p:sp>
        <p:nvSpPr>
          <p:cNvPr id="10" name="Google Shape;10;p2"/>
          <p:cNvSpPr txBox="1">
            <a:spLocks noGrp="1"/>
          </p:cNvSpPr>
          <p:nvPr>
            <p:ph type="subTitle" idx="1"/>
          </p:nvPr>
        </p:nvSpPr>
        <p:spPr>
          <a:xfrm>
            <a:off x="450000" y="3035350"/>
            <a:ext cx="6380700" cy="362700"/>
          </a:xfrm>
          <a:prstGeom prst="rect">
            <a:avLst/>
          </a:prstGeom>
        </p:spPr>
        <p:txBody>
          <a:bodyPr spcFirstLastPara="1" wrap="square" lIns="0" tIns="0" rIns="0" bIns="0" anchor="t" anchorCtr="0">
            <a:noAutofit/>
          </a:bodyPr>
          <a:lstStyle>
            <a:lvl1pPr lvl="0">
              <a:lnSpc>
                <a:spcPct val="100000"/>
              </a:lnSpc>
              <a:spcBef>
                <a:spcPts val="0"/>
              </a:spcBef>
              <a:spcAft>
                <a:spcPts val="0"/>
              </a:spcAft>
              <a:buClr>
                <a:schemeClr val="accent3"/>
              </a:buClr>
              <a:buSzPts val="2300"/>
              <a:buFont typeface="Inter Medium"/>
              <a:buNone/>
              <a:defRPr sz="2300">
                <a:solidFill>
                  <a:schemeClr val="accent3"/>
                </a:solidFill>
                <a:latin typeface="Inter Medium"/>
                <a:ea typeface="Inter Medium"/>
                <a:cs typeface="Inter Medium"/>
                <a:sym typeface="Inter Medium"/>
              </a:defRPr>
            </a:lvl1pPr>
            <a:lvl2pPr lvl="1" algn="ctr">
              <a:lnSpc>
                <a:spcPct val="100000"/>
              </a:lnSpc>
              <a:spcBef>
                <a:spcPts val="0"/>
              </a:spcBef>
              <a:spcAft>
                <a:spcPts val="0"/>
              </a:spcAft>
              <a:buSzPts val="2800"/>
              <a:buFont typeface="Inter"/>
              <a:buNone/>
              <a:defRPr sz="2800" b="1">
                <a:latin typeface="Inter"/>
                <a:ea typeface="Inter"/>
                <a:cs typeface="Inter"/>
                <a:sym typeface="Inter"/>
              </a:defRPr>
            </a:lvl2pPr>
            <a:lvl3pPr lvl="2" algn="ctr">
              <a:lnSpc>
                <a:spcPct val="100000"/>
              </a:lnSpc>
              <a:spcBef>
                <a:spcPts val="0"/>
              </a:spcBef>
              <a:spcAft>
                <a:spcPts val="0"/>
              </a:spcAft>
              <a:buSzPts val="2800"/>
              <a:buFont typeface="Inter"/>
              <a:buNone/>
              <a:defRPr sz="2800" b="1">
                <a:latin typeface="Inter"/>
                <a:ea typeface="Inter"/>
                <a:cs typeface="Inter"/>
                <a:sym typeface="Inter"/>
              </a:defRPr>
            </a:lvl3pPr>
            <a:lvl4pPr lvl="3" algn="ctr">
              <a:lnSpc>
                <a:spcPct val="100000"/>
              </a:lnSpc>
              <a:spcBef>
                <a:spcPts val="0"/>
              </a:spcBef>
              <a:spcAft>
                <a:spcPts val="0"/>
              </a:spcAft>
              <a:buSzPts val="2800"/>
              <a:buFont typeface="Inter"/>
              <a:buNone/>
              <a:defRPr sz="2800" b="1">
                <a:latin typeface="Inter"/>
                <a:ea typeface="Inter"/>
                <a:cs typeface="Inter"/>
                <a:sym typeface="Inter"/>
              </a:defRPr>
            </a:lvl4pPr>
            <a:lvl5pPr lvl="4" algn="ctr">
              <a:lnSpc>
                <a:spcPct val="100000"/>
              </a:lnSpc>
              <a:spcBef>
                <a:spcPts val="0"/>
              </a:spcBef>
              <a:spcAft>
                <a:spcPts val="0"/>
              </a:spcAft>
              <a:buSzPts val="2800"/>
              <a:buFont typeface="Inter"/>
              <a:buNone/>
              <a:defRPr sz="2800" b="1">
                <a:latin typeface="Inter"/>
                <a:ea typeface="Inter"/>
                <a:cs typeface="Inter"/>
                <a:sym typeface="Inter"/>
              </a:defRPr>
            </a:lvl5pPr>
            <a:lvl6pPr lvl="5" algn="ctr">
              <a:lnSpc>
                <a:spcPct val="100000"/>
              </a:lnSpc>
              <a:spcBef>
                <a:spcPts val="0"/>
              </a:spcBef>
              <a:spcAft>
                <a:spcPts val="0"/>
              </a:spcAft>
              <a:buSzPts val="2800"/>
              <a:buFont typeface="Inter"/>
              <a:buNone/>
              <a:defRPr sz="2800" b="1">
                <a:latin typeface="Inter"/>
                <a:ea typeface="Inter"/>
                <a:cs typeface="Inter"/>
                <a:sym typeface="Inter"/>
              </a:defRPr>
            </a:lvl6pPr>
            <a:lvl7pPr lvl="6" algn="ctr">
              <a:lnSpc>
                <a:spcPct val="100000"/>
              </a:lnSpc>
              <a:spcBef>
                <a:spcPts val="0"/>
              </a:spcBef>
              <a:spcAft>
                <a:spcPts val="0"/>
              </a:spcAft>
              <a:buSzPts val="2800"/>
              <a:buFont typeface="Inter"/>
              <a:buNone/>
              <a:defRPr sz="2800" b="1">
                <a:latin typeface="Inter"/>
                <a:ea typeface="Inter"/>
                <a:cs typeface="Inter"/>
                <a:sym typeface="Inter"/>
              </a:defRPr>
            </a:lvl7pPr>
            <a:lvl8pPr lvl="7" algn="ctr">
              <a:lnSpc>
                <a:spcPct val="100000"/>
              </a:lnSpc>
              <a:spcBef>
                <a:spcPts val="0"/>
              </a:spcBef>
              <a:spcAft>
                <a:spcPts val="0"/>
              </a:spcAft>
              <a:buSzPts val="2800"/>
              <a:buFont typeface="Inter"/>
              <a:buNone/>
              <a:defRPr sz="2800" b="1">
                <a:latin typeface="Inter"/>
                <a:ea typeface="Inter"/>
                <a:cs typeface="Inter"/>
                <a:sym typeface="Inter"/>
              </a:defRPr>
            </a:lvl8pPr>
            <a:lvl9pPr lvl="8" algn="ctr">
              <a:lnSpc>
                <a:spcPct val="100000"/>
              </a:lnSpc>
              <a:spcBef>
                <a:spcPts val="0"/>
              </a:spcBef>
              <a:spcAft>
                <a:spcPts val="0"/>
              </a:spcAft>
              <a:buSzPts val="2800"/>
              <a:buFont typeface="Inter"/>
              <a:buNone/>
              <a:defRPr sz="2800" b="1">
                <a:latin typeface="Inter"/>
                <a:ea typeface="Inter"/>
                <a:cs typeface="Inter"/>
                <a:sym typeface="Inter"/>
              </a:defRPr>
            </a:lvl9pPr>
          </a:lstStyle>
          <a:p>
            <a:endParaRPr/>
          </a:p>
        </p:txBody>
      </p:sp>
      <p:sp>
        <p:nvSpPr>
          <p:cNvPr id="11" name="Google Shape;11;p2"/>
          <p:cNvSpPr txBox="1">
            <a:spLocks noGrp="1"/>
          </p:cNvSpPr>
          <p:nvPr>
            <p:ph type="subTitle" idx="2"/>
          </p:nvPr>
        </p:nvSpPr>
        <p:spPr>
          <a:xfrm>
            <a:off x="450000" y="4213500"/>
            <a:ext cx="4318500" cy="480000"/>
          </a:xfrm>
          <a:prstGeom prst="rect">
            <a:avLst/>
          </a:prstGeom>
        </p:spPr>
        <p:txBody>
          <a:bodyPr spcFirstLastPara="1" wrap="square" lIns="0" tIns="0" rIns="0" bIns="0" anchor="ctr" anchorCtr="0">
            <a:noAutofit/>
          </a:bodyPr>
          <a:lstStyle>
            <a:lvl1pPr lvl="0">
              <a:spcBef>
                <a:spcPts val="0"/>
              </a:spcBef>
              <a:spcAft>
                <a:spcPts val="0"/>
              </a:spcAft>
              <a:buClr>
                <a:schemeClr val="lt1"/>
              </a:buClr>
              <a:buSzPts val="1000"/>
              <a:buFont typeface="Inter"/>
              <a:buNone/>
              <a:defRPr sz="1000">
                <a:solidFill>
                  <a:schemeClr val="lt1"/>
                </a:solidFill>
                <a:latin typeface="Inter"/>
                <a:ea typeface="Inter"/>
                <a:cs typeface="Inter"/>
                <a:sym typeface="Inter"/>
              </a:defRPr>
            </a:lvl1pPr>
            <a:lvl2pPr lvl="1">
              <a:spcBef>
                <a:spcPts val="0"/>
              </a:spcBef>
              <a:spcAft>
                <a:spcPts val="0"/>
              </a:spcAft>
              <a:buSzPts val="1700"/>
              <a:buNone/>
              <a:defRPr>
                <a:latin typeface="Archivo"/>
                <a:ea typeface="Archivo"/>
                <a:cs typeface="Archivo"/>
                <a:sym typeface="Archivo"/>
              </a:defRPr>
            </a:lvl2pPr>
            <a:lvl3pPr lvl="2">
              <a:spcBef>
                <a:spcPts val="0"/>
              </a:spcBef>
              <a:spcAft>
                <a:spcPts val="0"/>
              </a:spcAft>
              <a:buSzPts val="1700"/>
              <a:buNone/>
              <a:defRPr>
                <a:latin typeface="Archivo"/>
                <a:ea typeface="Archivo"/>
                <a:cs typeface="Archivo"/>
                <a:sym typeface="Archivo"/>
              </a:defRPr>
            </a:lvl3pPr>
            <a:lvl4pPr lvl="3">
              <a:spcBef>
                <a:spcPts val="0"/>
              </a:spcBef>
              <a:spcAft>
                <a:spcPts val="0"/>
              </a:spcAft>
              <a:buSzPts val="1700"/>
              <a:buNone/>
              <a:defRPr>
                <a:latin typeface="Archivo"/>
                <a:ea typeface="Archivo"/>
                <a:cs typeface="Archivo"/>
                <a:sym typeface="Archivo"/>
              </a:defRPr>
            </a:lvl4pPr>
            <a:lvl5pPr lvl="4">
              <a:spcBef>
                <a:spcPts val="0"/>
              </a:spcBef>
              <a:spcAft>
                <a:spcPts val="0"/>
              </a:spcAft>
              <a:buSzPts val="1700"/>
              <a:buNone/>
              <a:defRPr>
                <a:latin typeface="Archivo"/>
                <a:ea typeface="Archivo"/>
                <a:cs typeface="Archivo"/>
                <a:sym typeface="Archivo"/>
              </a:defRPr>
            </a:lvl5pPr>
            <a:lvl6pPr lvl="5">
              <a:spcBef>
                <a:spcPts val="0"/>
              </a:spcBef>
              <a:spcAft>
                <a:spcPts val="0"/>
              </a:spcAft>
              <a:buSzPts val="1700"/>
              <a:buNone/>
              <a:defRPr>
                <a:latin typeface="Archivo"/>
                <a:ea typeface="Archivo"/>
                <a:cs typeface="Archivo"/>
                <a:sym typeface="Archivo"/>
              </a:defRPr>
            </a:lvl6pPr>
            <a:lvl7pPr lvl="6">
              <a:spcBef>
                <a:spcPts val="0"/>
              </a:spcBef>
              <a:spcAft>
                <a:spcPts val="0"/>
              </a:spcAft>
              <a:buSzPts val="1700"/>
              <a:buNone/>
              <a:defRPr>
                <a:latin typeface="Archivo"/>
                <a:ea typeface="Archivo"/>
                <a:cs typeface="Archivo"/>
                <a:sym typeface="Archivo"/>
              </a:defRPr>
            </a:lvl7pPr>
            <a:lvl8pPr lvl="7">
              <a:spcBef>
                <a:spcPts val="0"/>
              </a:spcBef>
              <a:spcAft>
                <a:spcPts val="0"/>
              </a:spcAft>
              <a:buSzPts val="1700"/>
              <a:buNone/>
              <a:defRPr>
                <a:latin typeface="Archivo"/>
                <a:ea typeface="Archivo"/>
                <a:cs typeface="Archivo"/>
                <a:sym typeface="Archivo"/>
              </a:defRPr>
            </a:lvl8pPr>
            <a:lvl9pPr lvl="8">
              <a:spcBef>
                <a:spcPts val="0"/>
              </a:spcBef>
              <a:spcAft>
                <a:spcPts val="0"/>
              </a:spcAft>
              <a:buSzPts val="1700"/>
              <a:buNone/>
              <a:defRPr>
                <a:latin typeface="Archivo"/>
                <a:ea typeface="Archivo"/>
                <a:cs typeface="Archivo"/>
                <a:sym typeface="Archivo"/>
              </a:defRPr>
            </a:lvl9pPr>
          </a:lstStyle>
          <a:p>
            <a:endParaRPr/>
          </a:p>
        </p:txBody>
      </p:sp>
      <p:pic>
        <p:nvPicPr>
          <p:cNvPr id="12" name="Google Shape;12;p2"/>
          <p:cNvPicPr preferRelativeResize="0"/>
          <p:nvPr/>
        </p:nvPicPr>
        <p:blipFill>
          <a:blip r:embed="rId2">
            <a:alphaModFix/>
          </a:blip>
          <a:stretch>
            <a:fillRect/>
          </a:stretch>
        </p:blipFill>
        <p:spPr>
          <a:xfrm>
            <a:off x="540000" y="540000"/>
            <a:ext cx="1374776" cy="49605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973">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03 - Title slide with Mantel Group info">
  <p:cSld name="TITLE_1_1">
    <p:bg>
      <p:bgPr>
        <a:solidFill>
          <a:schemeClr val="accent3"/>
        </a:solidFill>
        <a:effectLst/>
      </p:bgPr>
    </p:bg>
    <p:spTree>
      <p:nvGrpSpPr>
        <p:cNvPr id="1" name="Shape 19"/>
        <p:cNvGrpSpPr/>
        <p:nvPr/>
      </p:nvGrpSpPr>
      <p:grpSpPr>
        <a:xfrm>
          <a:off x="0" y="0"/>
          <a:ext cx="0" cy="0"/>
          <a:chOff x="0" y="0"/>
          <a:chExt cx="0" cy="0"/>
        </a:xfrm>
      </p:grpSpPr>
      <p:sp>
        <p:nvSpPr>
          <p:cNvPr id="20" name="Google Shape;20;p4"/>
          <p:cNvSpPr txBox="1">
            <a:spLocks noGrp="1"/>
          </p:cNvSpPr>
          <p:nvPr>
            <p:ph type="ctrTitle"/>
          </p:nvPr>
        </p:nvSpPr>
        <p:spPr>
          <a:xfrm>
            <a:off x="450000" y="1081075"/>
            <a:ext cx="4610400" cy="2232600"/>
          </a:xfrm>
          <a:prstGeom prst="rect">
            <a:avLst/>
          </a:prstGeom>
        </p:spPr>
        <p:txBody>
          <a:bodyPr spcFirstLastPara="1" wrap="square" lIns="0" tIns="0" rIns="0" bIns="0" anchor="b" anchorCtr="0">
            <a:noAutofit/>
          </a:bodyPr>
          <a:lstStyle>
            <a:lvl1pPr lvl="0" rtl="0">
              <a:spcBef>
                <a:spcPts val="0"/>
              </a:spcBef>
              <a:spcAft>
                <a:spcPts val="0"/>
              </a:spcAft>
              <a:buSzPts val="4500"/>
              <a:buFont typeface="Inter ExtraBold"/>
              <a:buNone/>
              <a:defRPr sz="4500">
                <a:latin typeface="Inter ExtraBold"/>
                <a:ea typeface="Inter ExtraBold"/>
                <a:cs typeface="Inter ExtraBold"/>
                <a:sym typeface="Inter ExtraBold"/>
              </a:defRPr>
            </a:lvl1pPr>
            <a:lvl2pPr lvl="1" rtl="0">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2pPr>
            <a:lvl3pPr lvl="2" rtl="0">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3pPr>
            <a:lvl4pPr lvl="3" rtl="0">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4pPr>
            <a:lvl5pPr lvl="4" rtl="0">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5pPr>
            <a:lvl6pPr lvl="5" rtl="0">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6pPr>
            <a:lvl7pPr lvl="6" rtl="0">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7pPr>
            <a:lvl8pPr lvl="7" rtl="0">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8pPr>
            <a:lvl9pPr lvl="8" rtl="0">
              <a:spcBef>
                <a:spcPts val="0"/>
              </a:spcBef>
              <a:spcAft>
                <a:spcPts val="0"/>
              </a:spcAft>
              <a:buClr>
                <a:schemeClr val="lt1"/>
              </a:buClr>
              <a:buSzPts val="4600"/>
              <a:buFont typeface="Inter ExtraBold"/>
              <a:buNone/>
              <a:defRPr sz="4600">
                <a:solidFill>
                  <a:schemeClr val="lt1"/>
                </a:solidFill>
                <a:latin typeface="Inter ExtraBold"/>
                <a:ea typeface="Inter ExtraBold"/>
                <a:cs typeface="Inter ExtraBold"/>
                <a:sym typeface="Inter ExtraBold"/>
              </a:defRPr>
            </a:lvl9pPr>
          </a:lstStyle>
          <a:p>
            <a:endParaRPr/>
          </a:p>
        </p:txBody>
      </p:sp>
      <p:sp>
        <p:nvSpPr>
          <p:cNvPr id="21" name="Google Shape;21;p4"/>
          <p:cNvSpPr txBox="1">
            <a:spLocks noGrp="1"/>
          </p:cNvSpPr>
          <p:nvPr>
            <p:ph type="subTitle" idx="1"/>
          </p:nvPr>
        </p:nvSpPr>
        <p:spPr>
          <a:xfrm>
            <a:off x="450000" y="3313075"/>
            <a:ext cx="4183200" cy="10056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accent1"/>
              </a:buClr>
              <a:buSzPts val="2000"/>
              <a:buFont typeface="Inter Medium"/>
              <a:buNone/>
              <a:defRPr sz="2000">
                <a:solidFill>
                  <a:schemeClr val="accent1"/>
                </a:solidFill>
                <a:latin typeface="Inter Medium"/>
                <a:ea typeface="Inter Medium"/>
                <a:cs typeface="Inter Medium"/>
                <a:sym typeface="Inter Medium"/>
              </a:defRPr>
            </a:lvl1pPr>
            <a:lvl2pPr lvl="1" algn="ctr" rtl="0">
              <a:lnSpc>
                <a:spcPct val="100000"/>
              </a:lnSpc>
              <a:spcBef>
                <a:spcPts val="0"/>
              </a:spcBef>
              <a:spcAft>
                <a:spcPts val="0"/>
              </a:spcAft>
              <a:buSzPts val="2800"/>
              <a:buFont typeface="Inter"/>
              <a:buNone/>
              <a:defRPr sz="2800" b="1">
                <a:latin typeface="Inter"/>
                <a:ea typeface="Inter"/>
                <a:cs typeface="Inter"/>
                <a:sym typeface="Inter"/>
              </a:defRPr>
            </a:lvl2pPr>
            <a:lvl3pPr lvl="2" algn="ctr" rtl="0">
              <a:lnSpc>
                <a:spcPct val="100000"/>
              </a:lnSpc>
              <a:spcBef>
                <a:spcPts val="0"/>
              </a:spcBef>
              <a:spcAft>
                <a:spcPts val="0"/>
              </a:spcAft>
              <a:buSzPts val="2800"/>
              <a:buFont typeface="Inter"/>
              <a:buNone/>
              <a:defRPr sz="2800" b="1">
                <a:latin typeface="Inter"/>
                <a:ea typeface="Inter"/>
                <a:cs typeface="Inter"/>
                <a:sym typeface="Inter"/>
              </a:defRPr>
            </a:lvl3pPr>
            <a:lvl4pPr lvl="3" algn="ctr" rtl="0">
              <a:lnSpc>
                <a:spcPct val="100000"/>
              </a:lnSpc>
              <a:spcBef>
                <a:spcPts val="0"/>
              </a:spcBef>
              <a:spcAft>
                <a:spcPts val="0"/>
              </a:spcAft>
              <a:buSzPts val="2800"/>
              <a:buFont typeface="Inter"/>
              <a:buNone/>
              <a:defRPr sz="2800" b="1">
                <a:latin typeface="Inter"/>
                <a:ea typeface="Inter"/>
                <a:cs typeface="Inter"/>
                <a:sym typeface="Inter"/>
              </a:defRPr>
            </a:lvl4pPr>
            <a:lvl5pPr lvl="4" algn="ctr" rtl="0">
              <a:lnSpc>
                <a:spcPct val="100000"/>
              </a:lnSpc>
              <a:spcBef>
                <a:spcPts val="0"/>
              </a:spcBef>
              <a:spcAft>
                <a:spcPts val="0"/>
              </a:spcAft>
              <a:buSzPts val="2800"/>
              <a:buFont typeface="Inter"/>
              <a:buNone/>
              <a:defRPr sz="2800" b="1">
                <a:latin typeface="Inter"/>
                <a:ea typeface="Inter"/>
                <a:cs typeface="Inter"/>
                <a:sym typeface="Inter"/>
              </a:defRPr>
            </a:lvl5pPr>
            <a:lvl6pPr lvl="5" algn="ctr" rtl="0">
              <a:lnSpc>
                <a:spcPct val="100000"/>
              </a:lnSpc>
              <a:spcBef>
                <a:spcPts val="0"/>
              </a:spcBef>
              <a:spcAft>
                <a:spcPts val="0"/>
              </a:spcAft>
              <a:buSzPts val="2800"/>
              <a:buFont typeface="Inter"/>
              <a:buNone/>
              <a:defRPr sz="2800" b="1">
                <a:latin typeface="Inter"/>
                <a:ea typeface="Inter"/>
                <a:cs typeface="Inter"/>
                <a:sym typeface="Inter"/>
              </a:defRPr>
            </a:lvl6pPr>
            <a:lvl7pPr lvl="6" algn="ctr" rtl="0">
              <a:lnSpc>
                <a:spcPct val="100000"/>
              </a:lnSpc>
              <a:spcBef>
                <a:spcPts val="0"/>
              </a:spcBef>
              <a:spcAft>
                <a:spcPts val="0"/>
              </a:spcAft>
              <a:buSzPts val="2800"/>
              <a:buFont typeface="Inter"/>
              <a:buNone/>
              <a:defRPr sz="2800" b="1">
                <a:latin typeface="Inter"/>
                <a:ea typeface="Inter"/>
                <a:cs typeface="Inter"/>
                <a:sym typeface="Inter"/>
              </a:defRPr>
            </a:lvl7pPr>
            <a:lvl8pPr lvl="7" algn="ctr" rtl="0">
              <a:lnSpc>
                <a:spcPct val="100000"/>
              </a:lnSpc>
              <a:spcBef>
                <a:spcPts val="0"/>
              </a:spcBef>
              <a:spcAft>
                <a:spcPts val="0"/>
              </a:spcAft>
              <a:buSzPts val="2800"/>
              <a:buFont typeface="Inter"/>
              <a:buNone/>
              <a:defRPr sz="2800" b="1">
                <a:latin typeface="Inter"/>
                <a:ea typeface="Inter"/>
                <a:cs typeface="Inter"/>
                <a:sym typeface="Inter"/>
              </a:defRPr>
            </a:lvl8pPr>
            <a:lvl9pPr lvl="8" algn="ctr" rtl="0">
              <a:lnSpc>
                <a:spcPct val="100000"/>
              </a:lnSpc>
              <a:spcBef>
                <a:spcPts val="0"/>
              </a:spcBef>
              <a:spcAft>
                <a:spcPts val="0"/>
              </a:spcAft>
              <a:buSzPts val="2800"/>
              <a:buFont typeface="Inter"/>
              <a:buNone/>
              <a:defRPr sz="2800" b="1">
                <a:latin typeface="Inter"/>
                <a:ea typeface="Inter"/>
                <a:cs typeface="Inter"/>
                <a:sym typeface="Inter"/>
              </a:defRPr>
            </a:lvl9pPr>
          </a:lstStyle>
          <a:p>
            <a:endParaRPr/>
          </a:p>
        </p:txBody>
      </p:sp>
      <p:sp>
        <p:nvSpPr>
          <p:cNvPr id="22" name="Google Shape;22;p4"/>
          <p:cNvSpPr txBox="1">
            <a:spLocks noGrp="1"/>
          </p:cNvSpPr>
          <p:nvPr>
            <p:ph type="subTitle" idx="2"/>
          </p:nvPr>
        </p:nvSpPr>
        <p:spPr>
          <a:xfrm>
            <a:off x="450000" y="4213500"/>
            <a:ext cx="4126500" cy="480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1200"/>
              <a:buFont typeface="Inter Medium"/>
              <a:buNone/>
              <a:defRPr>
                <a:solidFill>
                  <a:schemeClr val="lt1"/>
                </a:solidFill>
                <a:latin typeface="Inter"/>
                <a:ea typeface="Inter"/>
                <a:cs typeface="Inter"/>
                <a:sym typeface="Inter"/>
              </a:defRPr>
            </a:lvl1pPr>
            <a:lvl2pPr lvl="1" rtl="0">
              <a:spcBef>
                <a:spcPts val="0"/>
              </a:spcBef>
              <a:spcAft>
                <a:spcPts val="0"/>
              </a:spcAft>
              <a:buSzPts val="1700"/>
              <a:buFont typeface="Inter Medium"/>
              <a:buNone/>
              <a:defRPr>
                <a:latin typeface="Inter"/>
                <a:ea typeface="Inter"/>
                <a:cs typeface="Inter"/>
                <a:sym typeface="Inter"/>
              </a:defRPr>
            </a:lvl2pPr>
            <a:lvl3pPr lvl="2" rtl="0">
              <a:spcBef>
                <a:spcPts val="0"/>
              </a:spcBef>
              <a:spcAft>
                <a:spcPts val="0"/>
              </a:spcAft>
              <a:buSzPts val="1700"/>
              <a:buFont typeface="Inter Medium"/>
              <a:buNone/>
              <a:defRPr>
                <a:latin typeface="Inter"/>
                <a:ea typeface="Inter"/>
                <a:cs typeface="Inter"/>
                <a:sym typeface="Inter"/>
              </a:defRPr>
            </a:lvl3pPr>
            <a:lvl4pPr lvl="3" rtl="0">
              <a:spcBef>
                <a:spcPts val="0"/>
              </a:spcBef>
              <a:spcAft>
                <a:spcPts val="0"/>
              </a:spcAft>
              <a:buSzPts val="1700"/>
              <a:buFont typeface="Inter Medium"/>
              <a:buNone/>
              <a:defRPr>
                <a:latin typeface="Inter"/>
                <a:ea typeface="Inter"/>
                <a:cs typeface="Inter"/>
                <a:sym typeface="Inter"/>
              </a:defRPr>
            </a:lvl4pPr>
            <a:lvl5pPr lvl="4" rtl="0">
              <a:spcBef>
                <a:spcPts val="0"/>
              </a:spcBef>
              <a:spcAft>
                <a:spcPts val="0"/>
              </a:spcAft>
              <a:buSzPts val="1700"/>
              <a:buFont typeface="Inter Medium"/>
              <a:buNone/>
              <a:defRPr>
                <a:latin typeface="Inter"/>
                <a:ea typeface="Inter"/>
                <a:cs typeface="Inter"/>
                <a:sym typeface="Inter"/>
              </a:defRPr>
            </a:lvl5pPr>
            <a:lvl6pPr lvl="5" rtl="0">
              <a:spcBef>
                <a:spcPts val="0"/>
              </a:spcBef>
              <a:spcAft>
                <a:spcPts val="0"/>
              </a:spcAft>
              <a:buSzPts val="1700"/>
              <a:buFont typeface="Inter Medium"/>
              <a:buNone/>
              <a:defRPr>
                <a:latin typeface="Inter"/>
                <a:ea typeface="Inter"/>
                <a:cs typeface="Inter"/>
                <a:sym typeface="Inter"/>
              </a:defRPr>
            </a:lvl6pPr>
            <a:lvl7pPr lvl="6" rtl="0">
              <a:spcBef>
                <a:spcPts val="0"/>
              </a:spcBef>
              <a:spcAft>
                <a:spcPts val="0"/>
              </a:spcAft>
              <a:buSzPts val="1700"/>
              <a:buFont typeface="Inter Medium"/>
              <a:buNone/>
              <a:defRPr>
                <a:latin typeface="Inter"/>
                <a:ea typeface="Inter"/>
                <a:cs typeface="Inter"/>
                <a:sym typeface="Inter"/>
              </a:defRPr>
            </a:lvl7pPr>
            <a:lvl8pPr lvl="7" rtl="0">
              <a:spcBef>
                <a:spcPts val="0"/>
              </a:spcBef>
              <a:spcAft>
                <a:spcPts val="0"/>
              </a:spcAft>
              <a:buSzPts val="1700"/>
              <a:buFont typeface="Inter Medium"/>
              <a:buNone/>
              <a:defRPr>
                <a:latin typeface="Inter"/>
                <a:ea typeface="Inter"/>
                <a:cs typeface="Inter"/>
                <a:sym typeface="Inter"/>
              </a:defRPr>
            </a:lvl8pPr>
            <a:lvl9pPr lvl="8" rtl="0">
              <a:spcBef>
                <a:spcPts val="0"/>
              </a:spcBef>
              <a:spcAft>
                <a:spcPts val="0"/>
              </a:spcAft>
              <a:buSzPts val="1700"/>
              <a:buFont typeface="Inter Medium"/>
              <a:buNone/>
              <a:defRPr>
                <a:latin typeface="Inter"/>
                <a:ea typeface="Inter"/>
                <a:cs typeface="Inter"/>
                <a:sym typeface="Inter"/>
              </a:defRPr>
            </a:lvl9pPr>
          </a:lstStyle>
          <a:p>
            <a:endParaRPr/>
          </a:p>
        </p:txBody>
      </p:sp>
      <p:pic>
        <p:nvPicPr>
          <p:cNvPr id="23" name="Google Shape;23;p4"/>
          <p:cNvPicPr preferRelativeResize="0"/>
          <p:nvPr/>
        </p:nvPicPr>
        <p:blipFill>
          <a:blip r:embed="rId2">
            <a:alphaModFix/>
          </a:blip>
          <a:stretch>
            <a:fillRect/>
          </a:stretch>
        </p:blipFill>
        <p:spPr>
          <a:xfrm>
            <a:off x="540000" y="540000"/>
            <a:ext cx="1374776" cy="496050"/>
          </a:xfrm>
          <a:prstGeom prst="rect">
            <a:avLst/>
          </a:prstGeom>
          <a:noFill/>
          <a:ln>
            <a:noFill/>
          </a:ln>
        </p:spPr>
      </p:pic>
      <p:grpSp>
        <p:nvGrpSpPr>
          <p:cNvPr id="24" name="Google Shape;24;p4"/>
          <p:cNvGrpSpPr/>
          <p:nvPr/>
        </p:nvGrpSpPr>
        <p:grpSpPr>
          <a:xfrm>
            <a:off x="5060425" y="3063900"/>
            <a:ext cx="3426425" cy="1362000"/>
            <a:chOff x="4939450" y="3133675"/>
            <a:chExt cx="3426425" cy="1362000"/>
          </a:xfrm>
        </p:grpSpPr>
        <p:sp>
          <p:nvSpPr>
            <p:cNvPr id="25" name="Google Shape;25;p4"/>
            <p:cNvSpPr/>
            <p:nvPr/>
          </p:nvSpPr>
          <p:spPr>
            <a:xfrm>
              <a:off x="4939450" y="3133675"/>
              <a:ext cx="3285300" cy="1362000"/>
            </a:xfrm>
            <a:prstGeom prst="roundRect">
              <a:avLst>
                <a:gd name="adj" fmla="val 6460"/>
              </a:avLst>
            </a:prstGeom>
            <a:solidFill>
              <a:srgbClr val="F5F7F9">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grpSp>
          <p:nvGrpSpPr>
            <p:cNvPr id="26" name="Google Shape;26;p4"/>
            <p:cNvGrpSpPr/>
            <p:nvPr/>
          </p:nvGrpSpPr>
          <p:grpSpPr>
            <a:xfrm>
              <a:off x="5150050" y="3310300"/>
              <a:ext cx="3215825" cy="1100300"/>
              <a:chOff x="5428075" y="1203275"/>
              <a:chExt cx="3215825" cy="1100300"/>
            </a:xfrm>
          </p:grpSpPr>
          <p:sp>
            <p:nvSpPr>
              <p:cNvPr id="27" name="Google Shape;27;p4"/>
              <p:cNvSpPr txBox="1"/>
              <p:nvPr/>
            </p:nvSpPr>
            <p:spPr>
              <a:xfrm>
                <a:off x="5762400" y="1235275"/>
                <a:ext cx="2881500" cy="10683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GB" sz="1000">
                    <a:solidFill>
                      <a:srgbClr val="FFFFFF"/>
                    </a:solidFill>
                    <a:latin typeface="Archivo Medium"/>
                    <a:ea typeface="Archivo Medium"/>
                    <a:cs typeface="Archivo Medium"/>
                    <a:sym typeface="Archivo Medium"/>
                  </a:rPr>
                  <a:t>900+ team members</a:t>
                </a:r>
                <a:endParaRPr sz="1000">
                  <a:solidFill>
                    <a:srgbClr val="FFFFFF"/>
                  </a:solidFill>
                  <a:latin typeface="Archivo Medium"/>
                  <a:ea typeface="Archivo Medium"/>
                  <a:cs typeface="Archivo Medium"/>
                  <a:sym typeface="Archivo Medium"/>
                </a:endParaRPr>
              </a:p>
              <a:p>
                <a:pPr marL="0" lvl="0" indent="0" algn="l" rtl="0">
                  <a:lnSpc>
                    <a:spcPct val="115000"/>
                  </a:lnSpc>
                  <a:spcBef>
                    <a:spcPts val="700"/>
                  </a:spcBef>
                  <a:spcAft>
                    <a:spcPts val="0"/>
                  </a:spcAft>
                  <a:buClr>
                    <a:srgbClr val="000000"/>
                  </a:buClr>
                  <a:buFont typeface="Arial"/>
                  <a:buNone/>
                </a:pPr>
                <a:r>
                  <a:rPr lang="en-GB" sz="1000">
                    <a:solidFill>
                      <a:srgbClr val="FFFFFF"/>
                    </a:solidFill>
                    <a:latin typeface="Archivo Medium"/>
                    <a:ea typeface="Archivo Medium"/>
                    <a:cs typeface="Archivo Medium"/>
                    <a:sym typeface="Archivo Medium"/>
                  </a:rPr>
                  <a:t>Offices across Australia and New Zealand</a:t>
                </a:r>
                <a:endParaRPr sz="1000">
                  <a:solidFill>
                    <a:srgbClr val="FFFFFF"/>
                  </a:solidFill>
                  <a:latin typeface="Archivo Medium"/>
                  <a:ea typeface="Archivo Medium"/>
                  <a:cs typeface="Archivo Medium"/>
                  <a:sym typeface="Archivo Medium"/>
                </a:endParaRPr>
              </a:p>
              <a:p>
                <a:pPr marL="0" lvl="0" indent="0" algn="l" rtl="0">
                  <a:lnSpc>
                    <a:spcPct val="115000"/>
                  </a:lnSpc>
                  <a:spcBef>
                    <a:spcPts val="700"/>
                  </a:spcBef>
                  <a:spcAft>
                    <a:spcPts val="0"/>
                  </a:spcAft>
                  <a:buClr>
                    <a:srgbClr val="000000"/>
                  </a:buClr>
                  <a:buFont typeface="Arial"/>
                  <a:buNone/>
                </a:pPr>
                <a:r>
                  <a:rPr lang="en-GB" sz="1000">
                    <a:solidFill>
                      <a:srgbClr val="FFFFFF"/>
                    </a:solidFill>
                    <a:latin typeface="Archivo Medium"/>
                    <a:ea typeface="Archivo Medium"/>
                    <a:cs typeface="Archivo Medium"/>
                    <a:sym typeface="Archivo Medium"/>
                  </a:rPr>
                  <a:t>Voted Best Place to Work in 2021 and 2022</a:t>
                </a:r>
                <a:endParaRPr sz="1000">
                  <a:solidFill>
                    <a:srgbClr val="FFFFFF"/>
                  </a:solidFill>
                  <a:latin typeface="Archivo Medium"/>
                  <a:ea typeface="Archivo Medium"/>
                  <a:cs typeface="Archivo Medium"/>
                  <a:sym typeface="Archivo Medium"/>
                </a:endParaRPr>
              </a:p>
              <a:p>
                <a:pPr marL="0" lvl="0" indent="0" algn="l" rtl="0">
                  <a:lnSpc>
                    <a:spcPct val="115000"/>
                  </a:lnSpc>
                  <a:spcBef>
                    <a:spcPts val="700"/>
                  </a:spcBef>
                  <a:spcAft>
                    <a:spcPts val="700"/>
                  </a:spcAft>
                  <a:buClr>
                    <a:srgbClr val="000000"/>
                  </a:buClr>
                  <a:buFont typeface="Arial"/>
                  <a:buNone/>
                </a:pPr>
                <a:r>
                  <a:rPr lang="en-GB" sz="1000">
                    <a:solidFill>
                      <a:srgbClr val="FFFFFF"/>
                    </a:solidFill>
                    <a:latin typeface="Archivo Medium"/>
                    <a:ea typeface="Archivo Medium"/>
                    <a:cs typeface="Archivo Medium"/>
                    <a:sym typeface="Archivo Medium"/>
                  </a:rPr>
                  <a:t>Operating at over 140 clients</a:t>
                </a:r>
                <a:endParaRPr sz="1000">
                  <a:solidFill>
                    <a:srgbClr val="FFFFFF"/>
                  </a:solidFill>
                  <a:latin typeface="Archivo Medium"/>
                  <a:ea typeface="Archivo Medium"/>
                  <a:cs typeface="Archivo Medium"/>
                  <a:sym typeface="Archivo Medium"/>
                </a:endParaRPr>
              </a:p>
            </p:txBody>
          </p:sp>
          <p:sp>
            <p:nvSpPr>
              <p:cNvPr id="28" name="Google Shape;28;p4"/>
              <p:cNvSpPr/>
              <p:nvPr/>
            </p:nvSpPr>
            <p:spPr>
              <a:xfrm>
                <a:off x="5428075" y="1203275"/>
                <a:ext cx="190242" cy="190242"/>
              </a:xfrm>
              <a:custGeom>
                <a:avLst/>
                <a:gdLst/>
                <a:ahLst/>
                <a:cxnLst/>
                <a:rect l="l" t="t"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rgbClr val="EEEEEE"/>
              </a:solidFill>
              <a:ln>
                <a:noFill/>
              </a:ln>
            </p:spPr>
            <p:txBody>
              <a:bodyPr spcFirstLastPara="1" wrap="square" lIns="10700" tIns="10700" rIns="10700" bIns="10700" anchor="ctr" anchorCtr="0">
                <a:noAutofit/>
              </a:bodyPr>
              <a:lstStyle/>
              <a:p>
                <a:pPr marL="0" marR="0" lvl="0" indent="0" algn="l" rtl="0">
                  <a:spcBef>
                    <a:spcPts val="0"/>
                  </a:spcBef>
                  <a:spcAft>
                    <a:spcPts val="0"/>
                  </a:spcAft>
                  <a:buNone/>
                </a:pPr>
                <a:endParaRPr sz="800">
                  <a:solidFill>
                    <a:srgbClr val="1E5E82"/>
                  </a:solidFill>
                  <a:latin typeface="Titillium Web"/>
                  <a:ea typeface="Titillium Web"/>
                  <a:cs typeface="Titillium Web"/>
                  <a:sym typeface="Titillium Web"/>
                </a:endParaRPr>
              </a:p>
            </p:txBody>
          </p:sp>
          <p:sp>
            <p:nvSpPr>
              <p:cNvPr id="29" name="Google Shape;29;p4"/>
              <p:cNvSpPr/>
              <p:nvPr/>
            </p:nvSpPr>
            <p:spPr>
              <a:xfrm>
                <a:off x="5428075" y="1460850"/>
                <a:ext cx="190242" cy="190242"/>
              </a:xfrm>
              <a:custGeom>
                <a:avLst/>
                <a:gdLst/>
                <a:ahLst/>
                <a:cxnLst/>
                <a:rect l="l" t="t"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rgbClr val="EEEEEE"/>
              </a:solidFill>
              <a:ln>
                <a:noFill/>
              </a:ln>
            </p:spPr>
            <p:txBody>
              <a:bodyPr spcFirstLastPara="1" wrap="square" lIns="10700" tIns="10700" rIns="10700" bIns="10700" anchor="ctr" anchorCtr="0">
                <a:noAutofit/>
              </a:bodyPr>
              <a:lstStyle/>
              <a:p>
                <a:pPr marL="0" marR="0" lvl="0" indent="0" algn="l" rtl="0">
                  <a:spcBef>
                    <a:spcPts val="0"/>
                  </a:spcBef>
                  <a:spcAft>
                    <a:spcPts val="0"/>
                  </a:spcAft>
                  <a:buNone/>
                </a:pPr>
                <a:endParaRPr sz="800">
                  <a:solidFill>
                    <a:srgbClr val="1E5E82"/>
                  </a:solidFill>
                  <a:latin typeface="Titillium Web"/>
                  <a:ea typeface="Titillium Web"/>
                  <a:cs typeface="Titillium Web"/>
                  <a:sym typeface="Titillium Web"/>
                </a:endParaRPr>
              </a:p>
            </p:txBody>
          </p:sp>
          <p:sp>
            <p:nvSpPr>
              <p:cNvPr id="30" name="Google Shape;30;p4"/>
              <p:cNvSpPr/>
              <p:nvPr/>
            </p:nvSpPr>
            <p:spPr>
              <a:xfrm>
                <a:off x="5428075" y="1737825"/>
                <a:ext cx="190242" cy="190242"/>
              </a:xfrm>
              <a:custGeom>
                <a:avLst/>
                <a:gdLst/>
                <a:ahLst/>
                <a:cxnLst/>
                <a:rect l="l" t="t"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rgbClr val="EEEEEE"/>
              </a:solidFill>
              <a:ln>
                <a:noFill/>
              </a:ln>
            </p:spPr>
            <p:txBody>
              <a:bodyPr spcFirstLastPara="1" wrap="square" lIns="10700" tIns="10700" rIns="10700" bIns="10700" anchor="ctr" anchorCtr="0">
                <a:noAutofit/>
              </a:bodyPr>
              <a:lstStyle/>
              <a:p>
                <a:pPr marL="0" marR="0" lvl="0" indent="0" algn="l" rtl="0">
                  <a:spcBef>
                    <a:spcPts val="0"/>
                  </a:spcBef>
                  <a:spcAft>
                    <a:spcPts val="0"/>
                  </a:spcAft>
                  <a:buNone/>
                </a:pPr>
                <a:endParaRPr sz="800">
                  <a:solidFill>
                    <a:srgbClr val="1E5E82"/>
                  </a:solidFill>
                  <a:latin typeface="Titillium Web"/>
                  <a:ea typeface="Titillium Web"/>
                  <a:cs typeface="Titillium Web"/>
                  <a:sym typeface="Titillium Web"/>
                </a:endParaRPr>
              </a:p>
            </p:txBody>
          </p:sp>
          <p:sp>
            <p:nvSpPr>
              <p:cNvPr id="31" name="Google Shape;31;p4"/>
              <p:cNvSpPr/>
              <p:nvPr/>
            </p:nvSpPr>
            <p:spPr>
              <a:xfrm>
                <a:off x="5428075" y="1995400"/>
                <a:ext cx="190242" cy="190242"/>
              </a:xfrm>
              <a:custGeom>
                <a:avLst/>
                <a:gdLst/>
                <a:ahLst/>
                <a:cxnLst/>
                <a:rect l="l" t="t"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rgbClr val="EEEEEE"/>
              </a:solidFill>
              <a:ln>
                <a:noFill/>
              </a:ln>
            </p:spPr>
            <p:txBody>
              <a:bodyPr spcFirstLastPara="1" wrap="square" lIns="10700" tIns="10700" rIns="10700" bIns="10700" anchor="ctr" anchorCtr="0">
                <a:noAutofit/>
              </a:bodyPr>
              <a:lstStyle/>
              <a:p>
                <a:pPr marL="0" marR="0" lvl="0" indent="0" algn="l" rtl="0">
                  <a:spcBef>
                    <a:spcPts val="0"/>
                  </a:spcBef>
                  <a:spcAft>
                    <a:spcPts val="0"/>
                  </a:spcAft>
                  <a:buNone/>
                </a:pPr>
                <a:endParaRPr sz="800">
                  <a:solidFill>
                    <a:srgbClr val="1E5E82"/>
                  </a:solidFill>
                  <a:latin typeface="Titillium Web"/>
                  <a:ea typeface="Titillium Web"/>
                  <a:cs typeface="Titillium Web"/>
                  <a:sym typeface="Titillium Web"/>
                </a:endParaRPr>
              </a:p>
            </p:txBody>
          </p:sp>
        </p:grpSp>
      </p:grpSp>
      <p:grpSp>
        <p:nvGrpSpPr>
          <p:cNvPr id="32" name="Google Shape;32;p4"/>
          <p:cNvGrpSpPr/>
          <p:nvPr/>
        </p:nvGrpSpPr>
        <p:grpSpPr>
          <a:xfrm>
            <a:off x="5102851" y="831101"/>
            <a:ext cx="3447282" cy="1924324"/>
            <a:chOff x="5102851" y="831101"/>
            <a:chExt cx="3447282" cy="1924324"/>
          </a:xfrm>
        </p:grpSpPr>
        <p:grpSp>
          <p:nvGrpSpPr>
            <p:cNvPr id="33" name="Google Shape;33;p4"/>
            <p:cNvGrpSpPr/>
            <p:nvPr/>
          </p:nvGrpSpPr>
          <p:grpSpPr>
            <a:xfrm>
              <a:off x="5102851" y="831101"/>
              <a:ext cx="3447282" cy="1924324"/>
              <a:chOff x="4634426" y="1490533"/>
              <a:chExt cx="3873350" cy="2162162"/>
            </a:xfrm>
          </p:grpSpPr>
          <p:grpSp>
            <p:nvGrpSpPr>
              <p:cNvPr id="34" name="Google Shape;34;p4"/>
              <p:cNvGrpSpPr/>
              <p:nvPr/>
            </p:nvGrpSpPr>
            <p:grpSpPr>
              <a:xfrm rot="-121053">
                <a:off x="4879552" y="1538319"/>
                <a:ext cx="2751012" cy="2066592"/>
                <a:chOff x="3310782" y="2425915"/>
                <a:chExt cx="4866890" cy="3655418"/>
              </a:xfrm>
            </p:grpSpPr>
            <p:grpSp>
              <p:nvGrpSpPr>
                <p:cNvPr id="35" name="Google Shape;35;p4"/>
                <p:cNvGrpSpPr/>
                <p:nvPr/>
              </p:nvGrpSpPr>
              <p:grpSpPr>
                <a:xfrm>
                  <a:off x="3310782" y="2425915"/>
                  <a:ext cx="3603361" cy="3399184"/>
                  <a:chOff x="2540000" y="973138"/>
                  <a:chExt cx="4062413" cy="3832225"/>
                </a:xfrm>
              </p:grpSpPr>
              <p:sp>
                <p:nvSpPr>
                  <p:cNvPr id="36" name="Google Shape;36;p4"/>
                  <p:cNvSpPr/>
                  <p:nvPr/>
                </p:nvSpPr>
                <p:spPr>
                  <a:xfrm>
                    <a:off x="2540000" y="1339850"/>
                    <a:ext cx="1604963" cy="2360614"/>
                  </a:xfrm>
                  <a:custGeom>
                    <a:avLst/>
                    <a:gdLst/>
                    <a:ahLst/>
                    <a:cxnLst/>
                    <a:rect l="l" t="t" r="r" b="b"/>
                    <a:pathLst>
                      <a:path w="885" h="1302" extrusionOk="0">
                        <a:moveTo>
                          <a:pt x="882" y="66"/>
                        </a:moveTo>
                        <a:cubicBezTo>
                          <a:pt x="879" y="64"/>
                          <a:pt x="875" y="63"/>
                          <a:pt x="871" y="63"/>
                        </a:cubicBezTo>
                        <a:cubicBezTo>
                          <a:pt x="866" y="62"/>
                          <a:pt x="864" y="59"/>
                          <a:pt x="860" y="59"/>
                        </a:cubicBezTo>
                        <a:cubicBezTo>
                          <a:pt x="857" y="59"/>
                          <a:pt x="856" y="60"/>
                          <a:pt x="853" y="60"/>
                        </a:cubicBezTo>
                        <a:cubicBezTo>
                          <a:pt x="854" y="63"/>
                          <a:pt x="854" y="66"/>
                          <a:pt x="856" y="68"/>
                        </a:cubicBezTo>
                        <a:cubicBezTo>
                          <a:pt x="856" y="69"/>
                          <a:pt x="856" y="69"/>
                          <a:pt x="856" y="69"/>
                        </a:cubicBezTo>
                        <a:cubicBezTo>
                          <a:pt x="854" y="69"/>
                          <a:pt x="853" y="68"/>
                          <a:pt x="852" y="68"/>
                        </a:cubicBezTo>
                        <a:cubicBezTo>
                          <a:pt x="851" y="68"/>
                          <a:pt x="851" y="68"/>
                          <a:pt x="851" y="68"/>
                        </a:cubicBezTo>
                        <a:cubicBezTo>
                          <a:pt x="851" y="69"/>
                          <a:pt x="851" y="70"/>
                          <a:pt x="852" y="70"/>
                        </a:cubicBezTo>
                        <a:cubicBezTo>
                          <a:pt x="852" y="72"/>
                          <a:pt x="852" y="72"/>
                          <a:pt x="852" y="72"/>
                        </a:cubicBezTo>
                        <a:cubicBezTo>
                          <a:pt x="850" y="71"/>
                          <a:pt x="848" y="70"/>
                          <a:pt x="847" y="68"/>
                        </a:cubicBezTo>
                        <a:cubicBezTo>
                          <a:pt x="846" y="69"/>
                          <a:pt x="846" y="69"/>
                          <a:pt x="846" y="69"/>
                        </a:cubicBezTo>
                        <a:cubicBezTo>
                          <a:pt x="846" y="71"/>
                          <a:pt x="847" y="73"/>
                          <a:pt x="847" y="75"/>
                        </a:cubicBezTo>
                        <a:cubicBezTo>
                          <a:pt x="847" y="75"/>
                          <a:pt x="846" y="76"/>
                          <a:pt x="846" y="76"/>
                        </a:cubicBezTo>
                        <a:cubicBezTo>
                          <a:pt x="842" y="71"/>
                          <a:pt x="842" y="71"/>
                          <a:pt x="842" y="71"/>
                        </a:cubicBezTo>
                        <a:cubicBezTo>
                          <a:pt x="840" y="73"/>
                          <a:pt x="839" y="75"/>
                          <a:pt x="839" y="78"/>
                        </a:cubicBezTo>
                        <a:cubicBezTo>
                          <a:pt x="839" y="83"/>
                          <a:pt x="843" y="95"/>
                          <a:pt x="836" y="83"/>
                        </a:cubicBezTo>
                        <a:cubicBezTo>
                          <a:pt x="835" y="86"/>
                          <a:pt x="833" y="91"/>
                          <a:pt x="833" y="94"/>
                        </a:cubicBezTo>
                        <a:cubicBezTo>
                          <a:pt x="833" y="95"/>
                          <a:pt x="835" y="98"/>
                          <a:pt x="833" y="96"/>
                        </a:cubicBezTo>
                        <a:cubicBezTo>
                          <a:pt x="830" y="90"/>
                          <a:pt x="830" y="90"/>
                          <a:pt x="830" y="90"/>
                        </a:cubicBezTo>
                        <a:cubicBezTo>
                          <a:pt x="827" y="89"/>
                          <a:pt x="823" y="87"/>
                          <a:pt x="830" y="87"/>
                        </a:cubicBezTo>
                        <a:cubicBezTo>
                          <a:pt x="832" y="87"/>
                          <a:pt x="834" y="85"/>
                          <a:pt x="834" y="83"/>
                        </a:cubicBezTo>
                        <a:cubicBezTo>
                          <a:pt x="834" y="78"/>
                          <a:pt x="832" y="76"/>
                          <a:pt x="832" y="72"/>
                        </a:cubicBezTo>
                        <a:cubicBezTo>
                          <a:pt x="832" y="69"/>
                          <a:pt x="832" y="67"/>
                          <a:pt x="833" y="64"/>
                        </a:cubicBezTo>
                        <a:cubicBezTo>
                          <a:pt x="834" y="62"/>
                          <a:pt x="837" y="61"/>
                          <a:pt x="837" y="58"/>
                        </a:cubicBezTo>
                        <a:cubicBezTo>
                          <a:pt x="837" y="53"/>
                          <a:pt x="832" y="50"/>
                          <a:pt x="827" y="47"/>
                        </a:cubicBezTo>
                        <a:cubicBezTo>
                          <a:pt x="823" y="45"/>
                          <a:pt x="821" y="43"/>
                          <a:pt x="818" y="39"/>
                        </a:cubicBezTo>
                        <a:cubicBezTo>
                          <a:pt x="818" y="37"/>
                          <a:pt x="815" y="37"/>
                          <a:pt x="815" y="35"/>
                        </a:cubicBezTo>
                        <a:cubicBezTo>
                          <a:pt x="815" y="35"/>
                          <a:pt x="815" y="34"/>
                          <a:pt x="815" y="34"/>
                        </a:cubicBezTo>
                        <a:cubicBezTo>
                          <a:pt x="815" y="29"/>
                          <a:pt x="811" y="28"/>
                          <a:pt x="807" y="26"/>
                        </a:cubicBezTo>
                        <a:cubicBezTo>
                          <a:pt x="805" y="25"/>
                          <a:pt x="804" y="23"/>
                          <a:pt x="801" y="21"/>
                        </a:cubicBezTo>
                        <a:cubicBezTo>
                          <a:pt x="799" y="20"/>
                          <a:pt x="795" y="21"/>
                          <a:pt x="795" y="18"/>
                        </a:cubicBezTo>
                        <a:cubicBezTo>
                          <a:pt x="795" y="15"/>
                          <a:pt x="795" y="11"/>
                          <a:pt x="793" y="11"/>
                        </a:cubicBezTo>
                        <a:cubicBezTo>
                          <a:pt x="789" y="11"/>
                          <a:pt x="787" y="12"/>
                          <a:pt x="784" y="12"/>
                        </a:cubicBezTo>
                        <a:cubicBezTo>
                          <a:pt x="777" y="12"/>
                          <a:pt x="774" y="7"/>
                          <a:pt x="771" y="0"/>
                        </a:cubicBezTo>
                        <a:cubicBezTo>
                          <a:pt x="769" y="2"/>
                          <a:pt x="768" y="3"/>
                          <a:pt x="765" y="4"/>
                        </a:cubicBezTo>
                        <a:cubicBezTo>
                          <a:pt x="760" y="2"/>
                          <a:pt x="760" y="2"/>
                          <a:pt x="760" y="2"/>
                        </a:cubicBezTo>
                        <a:cubicBezTo>
                          <a:pt x="759" y="3"/>
                          <a:pt x="759" y="3"/>
                          <a:pt x="759" y="3"/>
                        </a:cubicBezTo>
                        <a:cubicBezTo>
                          <a:pt x="762" y="7"/>
                          <a:pt x="763" y="10"/>
                          <a:pt x="768" y="13"/>
                        </a:cubicBezTo>
                        <a:cubicBezTo>
                          <a:pt x="767" y="14"/>
                          <a:pt x="767" y="14"/>
                          <a:pt x="767" y="14"/>
                        </a:cubicBezTo>
                        <a:cubicBezTo>
                          <a:pt x="765" y="13"/>
                          <a:pt x="764" y="14"/>
                          <a:pt x="761" y="14"/>
                        </a:cubicBezTo>
                        <a:cubicBezTo>
                          <a:pt x="761" y="19"/>
                          <a:pt x="758" y="22"/>
                          <a:pt x="754" y="25"/>
                        </a:cubicBezTo>
                        <a:cubicBezTo>
                          <a:pt x="752" y="27"/>
                          <a:pt x="752" y="29"/>
                          <a:pt x="749" y="29"/>
                        </a:cubicBezTo>
                        <a:cubicBezTo>
                          <a:pt x="744" y="29"/>
                          <a:pt x="744" y="22"/>
                          <a:pt x="744" y="17"/>
                        </a:cubicBezTo>
                        <a:cubicBezTo>
                          <a:pt x="744" y="10"/>
                          <a:pt x="745" y="15"/>
                          <a:pt x="740" y="18"/>
                        </a:cubicBezTo>
                        <a:cubicBezTo>
                          <a:pt x="738" y="19"/>
                          <a:pt x="735" y="19"/>
                          <a:pt x="735" y="21"/>
                        </a:cubicBezTo>
                        <a:cubicBezTo>
                          <a:pt x="735" y="24"/>
                          <a:pt x="737" y="24"/>
                          <a:pt x="738" y="26"/>
                        </a:cubicBezTo>
                        <a:cubicBezTo>
                          <a:pt x="735" y="27"/>
                          <a:pt x="734" y="29"/>
                          <a:pt x="731" y="29"/>
                        </a:cubicBezTo>
                        <a:cubicBezTo>
                          <a:pt x="723" y="29"/>
                          <a:pt x="730" y="19"/>
                          <a:pt x="721" y="30"/>
                        </a:cubicBezTo>
                        <a:cubicBezTo>
                          <a:pt x="722" y="32"/>
                          <a:pt x="722" y="32"/>
                          <a:pt x="722" y="32"/>
                        </a:cubicBezTo>
                        <a:cubicBezTo>
                          <a:pt x="720" y="35"/>
                          <a:pt x="718" y="36"/>
                          <a:pt x="718" y="38"/>
                        </a:cubicBezTo>
                        <a:cubicBezTo>
                          <a:pt x="718" y="40"/>
                          <a:pt x="719" y="41"/>
                          <a:pt x="719" y="43"/>
                        </a:cubicBezTo>
                        <a:cubicBezTo>
                          <a:pt x="719" y="46"/>
                          <a:pt x="715" y="45"/>
                          <a:pt x="712" y="45"/>
                        </a:cubicBezTo>
                        <a:cubicBezTo>
                          <a:pt x="713" y="48"/>
                          <a:pt x="713" y="49"/>
                          <a:pt x="714" y="51"/>
                        </a:cubicBezTo>
                        <a:cubicBezTo>
                          <a:pt x="713" y="50"/>
                          <a:pt x="713" y="50"/>
                          <a:pt x="713" y="50"/>
                        </a:cubicBezTo>
                        <a:cubicBezTo>
                          <a:pt x="712" y="49"/>
                          <a:pt x="710" y="48"/>
                          <a:pt x="709" y="47"/>
                        </a:cubicBezTo>
                        <a:cubicBezTo>
                          <a:pt x="708" y="45"/>
                          <a:pt x="708" y="41"/>
                          <a:pt x="706" y="41"/>
                        </a:cubicBezTo>
                        <a:cubicBezTo>
                          <a:pt x="697" y="41"/>
                          <a:pt x="699" y="56"/>
                          <a:pt x="699" y="33"/>
                        </a:cubicBezTo>
                        <a:cubicBezTo>
                          <a:pt x="699" y="33"/>
                          <a:pt x="700" y="33"/>
                          <a:pt x="700" y="32"/>
                        </a:cubicBezTo>
                        <a:cubicBezTo>
                          <a:pt x="700" y="30"/>
                          <a:pt x="697" y="29"/>
                          <a:pt x="695" y="28"/>
                        </a:cubicBezTo>
                        <a:cubicBezTo>
                          <a:pt x="695" y="40"/>
                          <a:pt x="695" y="40"/>
                          <a:pt x="695" y="40"/>
                        </a:cubicBezTo>
                        <a:cubicBezTo>
                          <a:pt x="695" y="43"/>
                          <a:pt x="695" y="44"/>
                          <a:pt x="695" y="47"/>
                        </a:cubicBezTo>
                        <a:cubicBezTo>
                          <a:pt x="691" y="47"/>
                          <a:pt x="687" y="47"/>
                          <a:pt x="685" y="51"/>
                        </a:cubicBezTo>
                        <a:cubicBezTo>
                          <a:pt x="685" y="50"/>
                          <a:pt x="684" y="50"/>
                          <a:pt x="684" y="50"/>
                        </a:cubicBezTo>
                        <a:cubicBezTo>
                          <a:pt x="684" y="48"/>
                          <a:pt x="684" y="48"/>
                          <a:pt x="684" y="48"/>
                        </a:cubicBezTo>
                        <a:cubicBezTo>
                          <a:pt x="681" y="48"/>
                          <a:pt x="681" y="48"/>
                          <a:pt x="681" y="48"/>
                        </a:cubicBezTo>
                        <a:cubicBezTo>
                          <a:pt x="680" y="48"/>
                          <a:pt x="680" y="47"/>
                          <a:pt x="679" y="47"/>
                        </a:cubicBezTo>
                        <a:cubicBezTo>
                          <a:pt x="678" y="47"/>
                          <a:pt x="678" y="48"/>
                          <a:pt x="678" y="48"/>
                        </a:cubicBezTo>
                        <a:cubicBezTo>
                          <a:pt x="678" y="52"/>
                          <a:pt x="673" y="53"/>
                          <a:pt x="673" y="57"/>
                        </a:cubicBezTo>
                        <a:cubicBezTo>
                          <a:pt x="673" y="61"/>
                          <a:pt x="676" y="63"/>
                          <a:pt x="680" y="63"/>
                        </a:cubicBezTo>
                        <a:cubicBezTo>
                          <a:pt x="680" y="64"/>
                          <a:pt x="680" y="64"/>
                          <a:pt x="680" y="64"/>
                        </a:cubicBezTo>
                        <a:cubicBezTo>
                          <a:pt x="680" y="67"/>
                          <a:pt x="679" y="67"/>
                          <a:pt x="678" y="69"/>
                        </a:cubicBezTo>
                        <a:cubicBezTo>
                          <a:pt x="678" y="70"/>
                          <a:pt x="678" y="70"/>
                          <a:pt x="678" y="70"/>
                        </a:cubicBezTo>
                        <a:cubicBezTo>
                          <a:pt x="679" y="71"/>
                          <a:pt x="679" y="71"/>
                          <a:pt x="680" y="71"/>
                        </a:cubicBezTo>
                        <a:cubicBezTo>
                          <a:pt x="681" y="71"/>
                          <a:pt x="681" y="70"/>
                          <a:pt x="682" y="70"/>
                        </a:cubicBezTo>
                        <a:cubicBezTo>
                          <a:pt x="683" y="70"/>
                          <a:pt x="683" y="72"/>
                          <a:pt x="684" y="72"/>
                        </a:cubicBezTo>
                        <a:cubicBezTo>
                          <a:pt x="685" y="72"/>
                          <a:pt x="686" y="72"/>
                          <a:pt x="686" y="72"/>
                        </a:cubicBezTo>
                        <a:cubicBezTo>
                          <a:pt x="685" y="73"/>
                          <a:pt x="684" y="73"/>
                          <a:pt x="684" y="75"/>
                        </a:cubicBezTo>
                        <a:cubicBezTo>
                          <a:pt x="684" y="77"/>
                          <a:pt x="687" y="78"/>
                          <a:pt x="689" y="80"/>
                        </a:cubicBezTo>
                        <a:cubicBezTo>
                          <a:pt x="686" y="80"/>
                          <a:pt x="685" y="81"/>
                          <a:pt x="682" y="81"/>
                        </a:cubicBezTo>
                        <a:cubicBezTo>
                          <a:pt x="678" y="81"/>
                          <a:pt x="677" y="79"/>
                          <a:pt x="673" y="77"/>
                        </a:cubicBezTo>
                        <a:cubicBezTo>
                          <a:pt x="673" y="79"/>
                          <a:pt x="673" y="80"/>
                          <a:pt x="672" y="81"/>
                        </a:cubicBezTo>
                        <a:cubicBezTo>
                          <a:pt x="665" y="78"/>
                          <a:pt x="665" y="66"/>
                          <a:pt x="664" y="79"/>
                        </a:cubicBezTo>
                        <a:cubicBezTo>
                          <a:pt x="662" y="79"/>
                          <a:pt x="660" y="79"/>
                          <a:pt x="657" y="79"/>
                        </a:cubicBezTo>
                        <a:cubicBezTo>
                          <a:pt x="657" y="80"/>
                          <a:pt x="657" y="81"/>
                          <a:pt x="657" y="82"/>
                        </a:cubicBezTo>
                        <a:cubicBezTo>
                          <a:pt x="660" y="83"/>
                          <a:pt x="660" y="83"/>
                          <a:pt x="660" y="83"/>
                        </a:cubicBezTo>
                        <a:cubicBezTo>
                          <a:pt x="662" y="82"/>
                          <a:pt x="663" y="81"/>
                          <a:pt x="666" y="81"/>
                        </a:cubicBezTo>
                        <a:cubicBezTo>
                          <a:pt x="663" y="83"/>
                          <a:pt x="662" y="84"/>
                          <a:pt x="659" y="85"/>
                        </a:cubicBezTo>
                        <a:cubicBezTo>
                          <a:pt x="660" y="88"/>
                          <a:pt x="662" y="89"/>
                          <a:pt x="664" y="89"/>
                        </a:cubicBezTo>
                        <a:cubicBezTo>
                          <a:pt x="666" y="89"/>
                          <a:pt x="667" y="87"/>
                          <a:pt x="669" y="87"/>
                        </a:cubicBezTo>
                        <a:cubicBezTo>
                          <a:pt x="668" y="89"/>
                          <a:pt x="668" y="90"/>
                          <a:pt x="668" y="93"/>
                        </a:cubicBezTo>
                        <a:cubicBezTo>
                          <a:pt x="668" y="96"/>
                          <a:pt x="678" y="106"/>
                          <a:pt x="676" y="105"/>
                        </a:cubicBezTo>
                        <a:cubicBezTo>
                          <a:pt x="671" y="103"/>
                          <a:pt x="672" y="99"/>
                          <a:pt x="668" y="99"/>
                        </a:cubicBezTo>
                        <a:cubicBezTo>
                          <a:pt x="667" y="99"/>
                          <a:pt x="666" y="101"/>
                          <a:pt x="665" y="102"/>
                        </a:cubicBezTo>
                        <a:cubicBezTo>
                          <a:pt x="663" y="100"/>
                          <a:pt x="661" y="100"/>
                          <a:pt x="660" y="98"/>
                        </a:cubicBezTo>
                        <a:cubicBezTo>
                          <a:pt x="659" y="96"/>
                          <a:pt x="661" y="94"/>
                          <a:pt x="659" y="92"/>
                        </a:cubicBezTo>
                        <a:cubicBezTo>
                          <a:pt x="657" y="90"/>
                          <a:pt x="655" y="92"/>
                          <a:pt x="653" y="91"/>
                        </a:cubicBezTo>
                        <a:cubicBezTo>
                          <a:pt x="652" y="91"/>
                          <a:pt x="652" y="90"/>
                          <a:pt x="651" y="90"/>
                        </a:cubicBezTo>
                        <a:cubicBezTo>
                          <a:pt x="647" y="90"/>
                          <a:pt x="647" y="93"/>
                          <a:pt x="644" y="95"/>
                        </a:cubicBezTo>
                        <a:cubicBezTo>
                          <a:pt x="645" y="98"/>
                          <a:pt x="645" y="98"/>
                          <a:pt x="645" y="98"/>
                        </a:cubicBezTo>
                        <a:cubicBezTo>
                          <a:pt x="644" y="100"/>
                          <a:pt x="642" y="101"/>
                          <a:pt x="640" y="101"/>
                        </a:cubicBezTo>
                        <a:cubicBezTo>
                          <a:pt x="638" y="101"/>
                          <a:pt x="637" y="99"/>
                          <a:pt x="636" y="99"/>
                        </a:cubicBezTo>
                        <a:cubicBezTo>
                          <a:pt x="635" y="101"/>
                          <a:pt x="631" y="101"/>
                          <a:pt x="631" y="104"/>
                        </a:cubicBezTo>
                        <a:cubicBezTo>
                          <a:pt x="631" y="105"/>
                          <a:pt x="632" y="106"/>
                          <a:pt x="633" y="106"/>
                        </a:cubicBezTo>
                        <a:cubicBezTo>
                          <a:pt x="630" y="108"/>
                          <a:pt x="629" y="112"/>
                          <a:pt x="629" y="115"/>
                        </a:cubicBezTo>
                        <a:cubicBezTo>
                          <a:pt x="629" y="117"/>
                          <a:pt x="631" y="119"/>
                          <a:pt x="632" y="119"/>
                        </a:cubicBezTo>
                        <a:cubicBezTo>
                          <a:pt x="633" y="119"/>
                          <a:pt x="633" y="118"/>
                          <a:pt x="634" y="118"/>
                        </a:cubicBezTo>
                        <a:cubicBezTo>
                          <a:pt x="635" y="118"/>
                          <a:pt x="635" y="118"/>
                          <a:pt x="635" y="118"/>
                        </a:cubicBezTo>
                        <a:cubicBezTo>
                          <a:pt x="635" y="120"/>
                          <a:pt x="635" y="121"/>
                          <a:pt x="635" y="123"/>
                        </a:cubicBezTo>
                        <a:cubicBezTo>
                          <a:pt x="642" y="120"/>
                          <a:pt x="644" y="115"/>
                          <a:pt x="649" y="110"/>
                        </a:cubicBezTo>
                        <a:cubicBezTo>
                          <a:pt x="649" y="116"/>
                          <a:pt x="649" y="116"/>
                          <a:pt x="649" y="116"/>
                        </a:cubicBezTo>
                        <a:cubicBezTo>
                          <a:pt x="649" y="120"/>
                          <a:pt x="642" y="120"/>
                          <a:pt x="642" y="125"/>
                        </a:cubicBezTo>
                        <a:cubicBezTo>
                          <a:pt x="642" y="126"/>
                          <a:pt x="642" y="126"/>
                          <a:pt x="642" y="128"/>
                        </a:cubicBezTo>
                        <a:cubicBezTo>
                          <a:pt x="641" y="128"/>
                          <a:pt x="640" y="129"/>
                          <a:pt x="640" y="130"/>
                        </a:cubicBezTo>
                        <a:cubicBezTo>
                          <a:pt x="640" y="132"/>
                          <a:pt x="641" y="133"/>
                          <a:pt x="641" y="135"/>
                        </a:cubicBezTo>
                        <a:cubicBezTo>
                          <a:pt x="641" y="137"/>
                          <a:pt x="638" y="137"/>
                          <a:pt x="637" y="139"/>
                        </a:cubicBezTo>
                        <a:cubicBezTo>
                          <a:pt x="635" y="139"/>
                          <a:pt x="634" y="138"/>
                          <a:pt x="633" y="137"/>
                        </a:cubicBezTo>
                        <a:cubicBezTo>
                          <a:pt x="632" y="141"/>
                          <a:pt x="632" y="143"/>
                          <a:pt x="630" y="146"/>
                        </a:cubicBezTo>
                        <a:cubicBezTo>
                          <a:pt x="632" y="147"/>
                          <a:pt x="632" y="148"/>
                          <a:pt x="634" y="148"/>
                        </a:cubicBezTo>
                        <a:cubicBezTo>
                          <a:pt x="635" y="148"/>
                          <a:pt x="636" y="147"/>
                          <a:pt x="637" y="147"/>
                        </a:cubicBezTo>
                        <a:cubicBezTo>
                          <a:pt x="639" y="147"/>
                          <a:pt x="659" y="153"/>
                          <a:pt x="654" y="154"/>
                        </a:cubicBezTo>
                        <a:cubicBezTo>
                          <a:pt x="647" y="152"/>
                          <a:pt x="643" y="154"/>
                          <a:pt x="636" y="153"/>
                        </a:cubicBezTo>
                        <a:cubicBezTo>
                          <a:pt x="633" y="152"/>
                          <a:pt x="631" y="149"/>
                          <a:pt x="628" y="149"/>
                        </a:cubicBezTo>
                        <a:cubicBezTo>
                          <a:pt x="628" y="149"/>
                          <a:pt x="627" y="150"/>
                          <a:pt x="627" y="150"/>
                        </a:cubicBezTo>
                        <a:cubicBezTo>
                          <a:pt x="627" y="153"/>
                          <a:pt x="629" y="155"/>
                          <a:pt x="632" y="155"/>
                        </a:cubicBezTo>
                        <a:cubicBezTo>
                          <a:pt x="632" y="157"/>
                          <a:pt x="631" y="157"/>
                          <a:pt x="631" y="159"/>
                        </a:cubicBezTo>
                        <a:cubicBezTo>
                          <a:pt x="629" y="157"/>
                          <a:pt x="628" y="155"/>
                          <a:pt x="625" y="155"/>
                        </a:cubicBezTo>
                        <a:cubicBezTo>
                          <a:pt x="624" y="155"/>
                          <a:pt x="624" y="156"/>
                          <a:pt x="623" y="156"/>
                        </a:cubicBezTo>
                        <a:cubicBezTo>
                          <a:pt x="618" y="156"/>
                          <a:pt x="618" y="151"/>
                          <a:pt x="616" y="148"/>
                        </a:cubicBezTo>
                        <a:cubicBezTo>
                          <a:pt x="613" y="144"/>
                          <a:pt x="610" y="145"/>
                          <a:pt x="606" y="145"/>
                        </a:cubicBezTo>
                        <a:cubicBezTo>
                          <a:pt x="605" y="145"/>
                          <a:pt x="605" y="145"/>
                          <a:pt x="605" y="145"/>
                        </a:cubicBezTo>
                        <a:cubicBezTo>
                          <a:pt x="606" y="147"/>
                          <a:pt x="608" y="148"/>
                          <a:pt x="608" y="150"/>
                        </a:cubicBezTo>
                        <a:cubicBezTo>
                          <a:pt x="608" y="151"/>
                          <a:pt x="608" y="151"/>
                          <a:pt x="608" y="151"/>
                        </a:cubicBezTo>
                        <a:cubicBezTo>
                          <a:pt x="605" y="151"/>
                          <a:pt x="605" y="151"/>
                          <a:pt x="605" y="151"/>
                        </a:cubicBezTo>
                        <a:cubicBezTo>
                          <a:pt x="603" y="151"/>
                          <a:pt x="603" y="153"/>
                          <a:pt x="601" y="153"/>
                        </a:cubicBezTo>
                        <a:cubicBezTo>
                          <a:pt x="600" y="153"/>
                          <a:pt x="599" y="151"/>
                          <a:pt x="598" y="150"/>
                        </a:cubicBezTo>
                        <a:cubicBezTo>
                          <a:pt x="595" y="147"/>
                          <a:pt x="592" y="145"/>
                          <a:pt x="592" y="141"/>
                        </a:cubicBezTo>
                        <a:cubicBezTo>
                          <a:pt x="592" y="140"/>
                          <a:pt x="592" y="139"/>
                          <a:pt x="592" y="139"/>
                        </a:cubicBezTo>
                        <a:cubicBezTo>
                          <a:pt x="590" y="139"/>
                          <a:pt x="590" y="139"/>
                          <a:pt x="590" y="139"/>
                        </a:cubicBezTo>
                        <a:cubicBezTo>
                          <a:pt x="590" y="139"/>
                          <a:pt x="589" y="139"/>
                          <a:pt x="589" y="139"/>
                        </a:cubicBezTo>
                        <a:cubicBezTo>
                          <a:pt x="588" y="139"/>
                          <a:pt x="588" y="139"/>
                          <a:pt x="587" y="139"/>
                        </a:cubicBezTo>
                        <a:cubicBezTo>
                          <a:pt x="587" y="141"/>
                          <a:pt x="586" y="142"/>
                          <a:pt x="586" y="144"/>
                        </a:cubicBezTo>
                        <a:cubicBezTo>
                          <a:pt x="586" y="144"/>
                          <a:pt x="587" y="144"/>
                          <a:pt x="587" y="145"/>
                        </a:cubicBezTo>
                        <a:cubicBezTo>
                          <a:pt x="591" y="145"/>
                          <a:pt x="591" y="145"/>
                          <a:pt x="591" y="145"/>
                        </a:cubicBezTo>
                        <a:cubicBezTo>
                          <a:pt x="591" y="152"/>
                          <a:pt x="591" y="152"/>
                          <a:pt x="591" y="152"/>
                        </a:cubicBezTo>
                        <a:cubicBezTo>
                          <a:pt x="590" y="153"/>
                          <a:pt x="588" y="153"/>
                          <a:pt x="588" y="155"/>
                        </a:cubicBezTo>
                        <a:cubicBezTo>
                          <a:pt x="588" y="157"/>
                          <a:pt x="589" y="157"/>
                          <a:pt x="589" y="159"/>
                        </a:cubicBezTo>
                        <a:cubicBezTo>
                          <a:pt x="589" y="162"/>
                          <a:pt x="585" y="162"/>
                          <a:pt x="585" y="165"/>
                        </a:cubicBezTo>
                        <a:cubicBezTo>
                          <a:pt x="585" y="169"/>
                          <a:pt x="590" y="167"/>
                          <a:pt x="592" y="169"/>
                        </a:cubicBezTo>
                        <a:cubicBezTo>
                          <a:pt x="595" y="172"/>
                          <a:pt x="594" y="176"/>
                          <a:pt x="596" y="180"/>
                        </a:cubicBezTo>
                        <a:cubicBezTo>
                          <a:pt x="598" y="180"/>
                          <a:pt x="600" y="180"/>
                          <a:pt x="602" y="179"/>
                        </a:cubicBezTo>
                        <a:cubicBezTo>
                          <a:pt x="603" y="179"/>
                          <a:pt x="603" y="179"/>
                          <a:pt x="603" y="179"/>
                        </a:cubicBezTo>
                        <a:cubicBezTo>
                          <a:pt x="601" y="181"/>
                          <a:pt x="600" y="182"/>
                          <a:pt x="597" y="183"/>
                        </a:cubicBezTo>
                        <a:cubicBezTo>
                          <a:pt x="601" y="188"/>
                          <a:pt x="604" y="191"/>
                          <a:pt x="597" y="186"/>
                        </a:cubicBezTo>
                        <a:cubicBezTo>
                          <a:pt x="599" y="191"/>
                          <a:pt x="600" y="195"/>
                          <a:pt x="603" y="200"/>
                        </a:cubicBezTo>
                        <a:cubicBezTo>
                          <a:pt x="603" y="201"/>
                          <a:pt x="603" y="201"/>
                          <a:pt x="603" y="201"/>
                        </a:cubicBezTo>
                        <a:cubicBezTo>
                          <a:pt x="599" y="198"/>
                          <a:pt x="596" y="197"/>
                          <a:pt x="592" y="194"/>
                        </a:cubicBezTo>
                        <a:cubicBezTo>
                          <a:pt x="590" y="192"/>
                          <a:pt x="591" y="187"/>
                          <a:pt x="588" y="187"/>
                        </a:cubicBezTo>
                        <a:cubicBezTo>
                          <a:pt x="586" y="187"/>
                          <a:pt x="587" y="190"/>
                          <a:pt x="587" y="192"/>
                        </a:cubicBezTo>
                        <a:cubicBezTo>
                          <a:pt x="587" y="196"/>
                          <a:pt x="589" y="197"/>
                          <a:pt x="591" y="200"/>
                        </a:cubicBezTo>
                        <a:cubicBezTo>
                          <a:pt x="590" y="201"/>
                          <a:pt x="589" y="201"/>
                          <a:pt x="587" y="201"/>
                        </a:cubicBezTo>
                        <a:cubicBezTo>
                          <a:pt x="587" y="205"/>
                          <a:pt x="584" y="206"/>
                          <a:pt x="584" y="209"/>
                        </a:cubicBezTo>
                        <a:cubicBezTo>
                          <a:pt x="584" y="210"/>
                          <a:pt x="585" y="211"/>
                          <a:pt x="585" y="212"/>
                        </a:cubicBezTo>
                        <a:cubicBezTo>
                          <a:pt x="585" y="216"/>
                          <a:pt x="582" y="233"/>
                          <a:pt x="582" y="220"/>
                        </a:cubicBezTo>
                        <a:cubicBezTo>
                          <a:pt x="582" y="219"/>
                          <a:pt x="583" y="218"/>
                          <a:pt x="583" y="216"/>
                        </a:cubicBezTo>
                        <a:cubicBezTo>
                          <a:pt x="583" y="211"/>
                          <a:pt x="579" y="210"/>
                          <a:pt x="575" y="207"/>
                        </a:cubicBezTo>
                        <a:cubicBezTo>
                          <a:pt x="571" y="202"/>
                          <a:pt x="572" y="197"/>
                          <a:pt x="569" y="191"/>
                        </a:cubicBezTo>
                        <a:cubicBezTo>
                          <a:pt x="566" y="186"/>
                          <a:pt x="560" y="185"/>
                          <a:pt x="560" y="180"/>
                        </a:cubicBezTo>
                        <a:cubicBezTo>
                          <a:pt x="560" y="178"/>
                          <a:pt x="561" y="177"/>
                          <a:pt x="561" y="176"/>
                        </a:cubicBezTo>
                        <a:cubicBezTo>
                          <a:pt x="561" y="173"/>
                          <a:pt x="561" y="173"/>
                          <a:pt x="561" y="173"/>
                        </a:cubicBezTo>
                        <a:cubicBezTo>
                          <a:pt x="560" y="173"/>
                          <a:pt x="559" y="173"/>
                          <a:pt x="558" y="172"/>
                        </a:cubicBezTo>
                        <a:cubicBezTo>
                          <a:pt x="558" y="170"/>
                          <a:pt x="558" y="170"/>
                          <a:pt x="558" y="170"/>
                        </a:cubicBezTo>
                        <a:cubicBezTo>
                          <a:pt x="555" y="166"/>
                          <a:pt x="550" y="165"/>
                          <a:pt x="550" y="161"/>
                        </a:cubicBezTo>
                        <a:cubicBezTo>
                          <a:pt x="550" y="157"/>
                          <a:pt x="552" y="156"/>
                          <a:pt x="553" y="153"/>
                        </a:cubicBezTo>
                        <a:cubicBezTo>
                          <a:pt x="551" y="153"/>
                          <a:pt x="550" y="153"/>
                          <a:pt x="548" y="153"/>
                        </a:cubicBezTo>
                        <a:cubicBezTo>
                          <a:pt x="547" y="157"/>
                          <a:pt x="544" y="160"/>
                          <a:pt x="539" y="160"/>
                        </a:cubicBezTo>
                        <a:cubicBezTo>
                          <a:pt x="540" y="163"/>
                          <a:pt x="539" y="164"/>
                          <a:pt x="539" y="167"/>
                        </a:cubicBezTo>
                        <a:cubicBezTo>
                          <a:pt x="539" y="169"/>
                          <a:pt x="541" y="171"/>
                          <a:pt x="544" y="172"/>
                        </a:cubicBezTo>
                        <a:cubicBezTo>
                          <a:pt x="543" y="172"/>
                          <a:pt x="543" y="173"/>
                          <a:pt x="543" y="173"/>
                        </a:cubicBezTo>
                        <a:cubicBezTo>
                          <a:pt x="539" y="173"/>
                          <a:pt x="537" y="175"/>
                          <a:pt x="533" y="175"/>
                        </a:cubicBezTo>
                        <a:cubicBezTo>
                          <a:pt x="531" y="175"/>
                          <a:pt x="530" y="173"/>
                          <a:pt x="528" y="172"/>
                        </a:cubicBezTo>
                        <a:cubicBezTo>
                          <a:pt x="528" y="177"/>
                          <a:pt x="529" y="179"/>
                          <a:pt x="528" y="183"/>
                        </a:cubicBezTo>
                        <a:cubicBezTo>
                          <a:pt x="527" y="183"/>
                          <a:pt x="527" y="183"/>
                          <a:pt x="527" y="183"/>
                        </a:cubicBezTo>
                        <a:cubicBezTo>
                          <a:pt x="521" y="185"/>
                          <a:pt x="518" y="189"/>
                          <a:pt x="515" y="194"/>
                        </a:cubicBezTo>
                        <a:cubicBezTo>
                          <a:pt x="511" y="199"/>
                          <a:pt x="507" y="202"/>
                          <a:pt x="507" y="208"/>
                        </a:cubicBezTo>
                        <a:cubicBezTo>
                          <a:pt x="507" y="216"/>
                          <a:pt x="509" y="221"/>
                          <a:pt x="510" y="228"/>
                        </a:cubicBezTo>
                        <a:cubicBezTo>
                          <a:pt x="510" y="233"/>
                          <a:pt x="508" y="236"/>
                          <a:pt x="511" y="239"/>
                        </a:cubicBezTo>
                        <a:cubicBezTo>
                          <a:pt x="514" y="242"/>
                          <a:pt x="520" y="240"/>
                          <a:pt x="520" y="244"/>
                        </a:cubicBezTo>
                        <a:cubicBezTo>
                          <a:pt x="520" y="253"/>
                          <a:pt x="513" y="257"/>
                          <a:pt x="505" y="261"/>
                        </a:cubicBezTo>
                        <a:cubicBezTo>
                          <a:pt x="499" y="265"/>
                          <a:pt x="496" y="269"/>
                          <a:pt x="489" y="270"/>
                        </a:cubicBezTo>
                        <a:cubicBezTo>
                          <a:pt x="486" y="271"/>
                          <a:pt x="487" y="274"/>
                          <a:pt x="484" y="276"/>
                        </a:cubicBezTo>
                        <a:cubicBezTo>
                          <a:pt x="485" y="277"/>
                          <a:pt x="487" y="278"/>
                          <a:pt x="487" y="280"/>
                        </a:cubicBezTo>
                        <a:cubicBezTo>
                          <a:pt x="487" y="283"/>
                          <a:pt x="484" y="286"/>
                          <a:pt x="481" y="286"/>
                        </a:cubicBezTo>
                        <a:cubicBezTo>
                          <a:pt x="480" y="286"/>
                          <a:pt x="480" y="286"/>
                          <a:pt x="479" y="286"/>
                        </a:cubicBezTo>
                        <a:cubicBezTo>
                          <a:pt x="479" y="287"/>
                          <a:pt x="480" y="288"/>
                          <a:pt x="480" y="289"/>
                        </a:cubicBezTo>
                        <a:cubicBezTo>
                          <a:pt x="480" y="300"/>
                          <a:pt x="474" y="305"/>
                          <a:pt x="467" y="314"/>
                        </a:cubicBezTo>
                        <a:cubicBezTo>
                          <a:pt x="460" y="323"/>
                          <a:pt x="456" y="329"/>
                          <a:pt x="447" y="335"/>
                        </a:cubicBezTo>
                        <a:cubicBezTo>
                          <a:pt x="437" y="342"/>
                          <a:pt x="431" y="343"/>
                          <a:pt x="420" y="348"/>
                        </a:cubicBezTo>
                        <a:cubicBezTo>
                          <a:pt x="411" y="351"/>
                          <a:pt x="406" y="356"/>
                          <a:pt x="396" y="356"/>
                        </a:cubicBezTo>
                        <a:cubicBezTo>
                          <a:pt x="389" y="356"/>
                          <a:pt x="389" y="356"/>
                          <a:pt x="389" y="356"/>
                        </a:cubicBezTo>
                        <a:cubicBezTo>
                          <a:pt x="378" y="356"/>
                          <a:pt x="373" y="364"/>
                          <a:pt x="362" y="364"/>
                        </a:cubicBezTo>
                        <a:cubicBezTo>
                          <a:pt x="355" y="364"/>
                          <a:pt x="351" y="358"/>
                          <a:pt x="344" y="358"/>
                        </a:cubicBezTo>
                        <a:cubicBezTo>
                          <a:pt x="343" y="358"/>
                          <a:pt x="343" y="358"/>
                          <a:pt x="342" y="358"/>
                        </a:cubicBezTo>
                        <a:cubicBezTo>
                          <a:pt x="342" y="360"/>
                          <a:pt x="342" y="361"/>
                          <a:pt x="342" y="362"/>
                        </a:cubicBezTo>
                        <a:cubicBezTo>
                          <a:pt x="340" y="362"/>
                          <a:pt x="340" y="361"/>
                          <a:pt x="338" y="361"/>
                        </a:cubicBezTo>
                        <a:cubicBezTo>
                          <a:pt x="330" y="361"/>
                          <a:pt x="330" y="369"/>
                          <a:pt x="324" y="374"/>
                        </a:cubicBezTo>
                        <a:cubicBezTo>
                          <a:pt x="318" y="380"/>
                          <a:pt x="313" y="381"/>
                          <a:pt x="305" y="381"/>
                        </a:cubicBezTo>
                        <a:cubicBezTo>
                          <a:pt x="300" y="381"/>
                          <a:pt x="300" y="381"/>
                          <a:pt x="300" y="381"/>
                        </a:cubicBezTo>
                        <a:cubicBezTo>
                          <a:pt x="291" y="383"/>
                          <a:pt x="286" y="383"/>
                          <a:pt x="278" y="387"/>
                        </a:cubicBezTo>
                        <a:cubicBezTo>
                          <a:pt x="273" y="390"/>
                          <a:pt x="272" y="394"/>
                          <a:pt x="267" y="397"/>
                        </a:cubicBezTo>
                        <a:cubicBezTo>
                          <a:pt x="259" y="403"/>
                          <a:pt x="253" y="405"/>
                          <a:pt x="243" y="405"/>
                        </a:cubicBezTo>
                        <a:cubicBezTo>
                          <a:pt x="237" y="405"/>
                          <a:pt x="235" y="398"/>
                          <a:pt x="229" y="398"/>
                        </a:cubicBezTo>
                        <a:cubicBezTo>
                          <a:pt x="222" y="398"/>
                          <a:pt x="219" y="404"/>
                          <a:pt x="213" y="404"/>
                        </a:cubicBezTo>
                        <a:cubicBezTo>
                          <a:pt x="211" y="404"/>
                          <a:pt x="210" y="403"/>
                          <a:pt x="209" y="403"/>
                        </a:cubicBezTo>
                        <a:cubicBezTo>
                          <a:pt x="209" y="402"/>
                          <a:pt x="213" y="390"/>
                          <a:pt x="211" y="394"/>
                        </a:cubicBezTo>
                        <a:cubicBezTo>
                          <a:pt x="203" y="404"/>
                          <a:pt x="195" y="407"/>
                          <a:pt x="184" y="413"/>
                        </a:cubicBezTo>
                        <a:cubicBezTo>
                          <a:pt x="182" y="411"/>
                          <a:pt x="182" y="411"/>
                          <a:pt x="182" y="411"/>
                        </a:cubicBezTo>
                        <a:cubicBezTo>
                          <a:pt x="180" y="414"/>
                          <a:pt x="181" y="417"/>
                          <a:pt x="178" y="419"/>
                        </a:cubicBezTo>
                        <a:cubicBezTo>
                          <a:pt x="172" y="422"/>
                          <a:pt x="167" y="421"/>
                          <a:pt x="162" y="426"/>
                        </a:cubicBezTo>
                        <a:cubicBezTo>
                          <a:pt x="155" y="433"/>
                          <a:pt x="152" y="438"/>
                          <a:pt x="144" y="445"/>
                        </a:cubicBezTo>
                        <a:cubicBezTo>
                          <a:pt x="133" y="455"/>
                          <a:pt x="124" y="458"/>
                          <a:pt x="110" y="461"/>
                        </a:cubicBezTo>
                        <a:cubicBezTo>
                          <a:pt x="106" y="462"/>
                          <a:pt x="105" y="466"/>
                          <a:pt x="100" y="466"/>
                        </a:cubicBezTo>
                        <a:cubicBezTo>
                          <a:pt x="99" y="466"/>
                          <a:pt x="98" y="466"/>
                          <a:pt x="96" y="466"/>
                        </a:cubicBezTo>
                        <a:cubicBezTo>
                          <a:pt x="94" y="471"/>
                          <a:pt x="94" y="474"/>
                          <a:pt x="92" y="478"/>
                        </a:cubicBezTo>
                        <a:cubicBezTo>
                          <a:pt x="89" y="483"/>
                          <a:pt x="86" y="485"/>
                          <a:pt x="85" y="491"/>
                        </a:cubicBezTo>
                        <a:cubicBezTo>
                          <a:pt x="83" y="497"/>
                          <a:pt x="84" y="502"/>
                          <a:pt x="79" y="506"/>
                        </a:cubicBezTo>
                        <a:cubicBezTo>
                          <a:pt x="78" y="505"/>
                          <a:pt x="77" y="504"/>
                          <a:pt x="75" y="504"/>
                        </a:cubicBezTo>
                        <a:cubicBezTo>
                          <a:pt x="74" y="507"/>
                          <a:pt x="71" y="508"/>
                          <a:pt x="68" y="509"/>
                        </a:cubicBezTo>
                        <a:cubicBezTo>
                          <a:pt x="67" y="508"/>
                          <a:pt x="66" y="507"/>
                          <a:pt x="66" y="505"/>
                        </a:cubicBezTo>
                        <a:cubicBezTo>
                          <a:pt x="66" y="502"/>
                          <a:pt x="68" y="500"/>
                          <a:pt x="68" y="497"/>
                        </a:cubicBezTo>
                        <a:cubicBezTo>
                          <a:pt x="64" y="486"/>
                          <a:pt x="64" y="486"/>
                          <a:pt x="64" y="486"/>
                        </a:cubicBezTo>
                        <a:cubicBezTo>
                          <a:pt x="64" y="485"/>
                          <a:pt x="65" y="484"/>
                          <a:pt x="65" y="482"/>
                        </a:cubicBezTo>
                        <a:cubicBezTo>
                          <a:pt x="63" y="474"/>
                          <a:pt x="63" y="474"/>
                          <a:pt x="63" y="474"/>
                        </a:cubicBezTo>
                        <a:cubicBezTo>
                          <a:pt x="64" y="471"/>
                          <a:pt x="67" y="471"/>
                          <a:pt x="67" y="468"/>
                        </a:cubicBezTo>
                        <a:cubicBezTo>
                          <a:pt x="67" y="467"/>
                          <a:pt x="66" y="466"/>
                          <a:pt x="65" y="466"/>
                        </a:cubicBezTo>
                        <a:cubicBezTo>
                          <a:pt x="60" y="466"/>
                          <a:pt x="58" y="472"/>
                          <a:pt x="57" y="477"/>
                        </a:cubicBezTo>
                        <a:cubicBezTo>
                          <a:pt x="55" y="482"/>
                          <a:pt x="53" y="485"/>
                          <a:pt x="51" y="490"/>
                        </a:cubicBezTo>
                        <a:cubicBezTo>
                          <a:pt x="49" y="494"/>
                          <a:pt x="49" y="497"/>
                          <a:pt x="47" y="501"/>
                        </a:cubicBezTo>
                        <a:cubicBezTo>
                          <a:pt x="45" y="506"/>
                          <a:pt x="42" y="509"/>
                          <a:pt x="42" y="514"/>
                        </a:cubicBezTo>
                        <a:cubicBezTo>
                          <a:pt x="42" y="524"/>
                          <a:pt x="51" y="529"/>
                          <a:pt x="51" y="539"/>
                        </a:cubicBezTo>
                        <a:cubicBezTo>
                          <a:pt x="51" y="541"/>
                          <a:pt x="48" y="542"/>
                          <a:pt x="48" y="545"/>
                        </a:cubicBezTo>
                        <a:cubicBezTo>
                          <a:pt x="48" y="549"/>
                          <a:pt x="49" y="551"/>
                          <a:pt x="49" y="554"/>
                        </a:cubicBezTo>
                        <a:cubicBezTo>
                          <a:pt x="49" y="564"/>
                          <a:pt x="43" y="568"/>
                          <a:pt x="38" y="576"/>
                        </a:cubicBezTo>
                        <a:cubicBezTo>
                          <a:pt x="31" y="590"/>
                          <a:pt x="26" y="600"/>
                          <a:pt x="26" y="616"/>
                        </a:cubicBezTo>
                        <a:cubicBezTo>
                          <a:pt x="26" y="632"/>
                          <a:pt x="44" y="639"/>
                          <a:pt x="41" y="655"/>
                        </a:cubicBezTo>
                        <a:cubicBezTo>
                          <a:pt x="41" y="659"/>
                          <a:pt x="42" y="662"/>
                          <a:pt x="45" y="664"/>
                        </a:cubicBezTo>
                        <a:cubicBezTo>
                          <a:pt x="47" y="666"/>
                          <a:pt x="50" y="666"/>
                          <a:pt x="51" y="669"/>
                        </a:cubicBezTo>
                        <a:cubicBezTo>
                          <a:pt x="55" y="678"/>
                          <a:pt x="55" y="685"/>
                          <a:pt x="61" y="693"/>
                        </a:cubicBezTo>
                        <a:cubicBezTo>
                          <a:pt x="64" y="698"/>
                          <a:pt x="66" y="701"/>
                          <a:pt x="70" y="705"/>
                        </a:cubicBezTo>
                        <a:cubicBezTo>
                          <a:pt x="72" y="708"/>
                          <a:pt x="75" y="709"/>
                          <a:pt x="75" y="713"/>
                        </a:cubicBezTo>
                        <a:cubicBezTo>
                          <a:pt x="75" y="714"/>
                          <a:pt x="74" y="714"/>
                          <a:pt x="74" y="715"/>
                        </a:cubicBezTo>
                        <a:cubicBezTo>
                          <a:pt x="74" y="716"/>
                          <a:pt x="75" y="717"/>
                          <a:pt x="75" y="718"/>
                        </a:cubicBezTo>
                        <a:cubicBezTo>
                          <a:pt x="75" y="719"/>
                          <a:pt x="73" y="718"/>
                          <a:pt x="72" y="720"/>
                        </a:cubicBezTo>
                        <a:cubicBezTo>
                          <a:pt x="72" y="722"/>
                          <a:pt x="73" y="723"/>
                          <a:pt x="72" y="726"/>
                        </a:cubicBezTo>
                        <a:cubicBezTo>
                          <a:pt x="72" y="728"/>
                          <a:pt x="70" y="728"/>
                          <a:pt x="70" y="730"/>
                        </a:cubicBezTo>
                        <a:cubicBezTo>
                          <a:pt x="70" y="733"/>
                          <a:pt x="72" y="734"/>
                          <a:pt x="72" y="737"/>
                        </a:cubicBezTo>
                        <a:cubicBezTo>
                          <a:pt x="72" y="742"/>
                          <a:pt x="69" y="746"/>
                          <a:pt x="64" y="746"/>
                        </a:cubicBezTo>
                        <a:cubicBezTo>
                          <a:pt x="60" y="746"/>
                          <a:pt x="61" y="741"/>
                          <a:pt x="59" y="737"/>
                        </a:cubicBezTo>
                        <a:cubicBezTo>
                          <a:pt x="57" y="733"/>
                          <a:pt x="54" y="732"/>
                          <a:pt x="53" y="728"/>
                        </a:cubicBezTo>
                        <a:cubicBezTo>
                          <a:pt x="52" y="728"/>
                          <a:pt x="52" y="728"/>
                          <a:pt x="52" y="728"/>
                        </a:cubicBezTo>
                        <a:cubicBezTo>
                          <a:pt x="49" y="731"/>
                          <a:pt x="45" y="732"/>
                          <a:pt x="40" y="727"/>
                        </a:cubicBezTo>
                        <a:cubicBezTo>
                          <a:pt x="40" y="721"/>
                          <a:pt x="44" y="718"/>
                          <a:pt x="44" y="713"/>
                        </a:cubicBezTo>
                        <a:cubicBezTo>
                          <a:pt x="44" y="709"/>
                          <a:pt x="41" y="707"/>
                          <a:pt x="39" y="704"/>
                        </a:cubicBezTo>
                        <a:cubicBezTo>
                          <a:pt x="36" y="700"/>
                          <a:pt x="34" y="697"/>
                          <a:pt x="31" y="693"/>
                        </a:cubicBezTo>
                        <a:cubicBezTo>
                          <a:pt x="28" y="693"/>
                          <a:pt x="28" y="693"/>
                          <a:pt x="28" y="693"/>
                        </a:cubicBezTo>
                        <a:cubicBezTo>
                          <a:pt x="28" y="695"/>
                          <a:pt x="28" y="696"/>
                          <a:pt x="28" y="698"/>
                        </a:cubicBezTo>
                        <a:cubicBezTo>
                          <a:pt x="28" y="702"/>
                          <a:pt x="28" y="702"/>
                          <a:pt x="28" y="702"/>
                        </a:cubicBezTo>
                        <a:cubicBezTo>
                          <a:pt x="28" y="706"/>
                          <a:pt x="31" y="708"/>
                          <a:pt x="33" y="713"/>
                        </a:cubicBezTo>
                        <a:cubicBezTo>
                          <a:pt x="36" y="719"/>
                          <a:pt x="35" y="723"/>
                          <a:pt x="39" y="728"/>
                        </a:cubicBezTo>
                        <a:cubicBezTo>
                          <a:pt x="42" y="733"/>
                          <a:pt x="46" y="733"/>
                          <a:pt x="50" y="737"/>
                        </a:cubicBezTo>
                        <a:cubicBezTo>
                          <a:pt x="54" y="740"/>
                          <a:pt x="53" y="744"/>
                          <a:pt x="53" y="749"/>
                        </a:cubicBezTo>
                        <a:cubicBezTo>
                          <a:pt x="53" y="751"/>
                          <a:pt x="51" y="753"/>
                          <a:pt x="50" y="755"/>
                        </a:cubicBezTo>
                        <a:cubicBezTo>
                          <a:pt x="47" y="757"/>
                          <a:pt x="47" y="761"/>
                          <a:pt x="43" y="761"/>
                        </a:cubicBezTo>
                        <a:cubicBezTo>
                          <a:pt x="41" y="761"/>
                          <a:pt x="41" y="759"/>
                          <a:pt x="39" y="758"/>
                        </a:cubicBezTo>
                        <a:cubicBezTo>
                          <a:pt x="37" y="756"/>
                          <a:pt x="33" y="756"/>
                          <a:pt x="33" y="753"/>
                        </a:cubicBezTo>
                        <a:cubicBezTo>
                          <a:pt x="33" y="751"/>
                          <a:pt x="34" y="749"/>
                          <a:pt x="34" y="747"/>
                        </a:cubicBezTo>
                        <a:cubicBezTo>
                          <a:pt x="32" y="745"/>
                          <a:pt x="30" y="745"/>
                          <a:pt x="29" y="743"/>
                        </a:cubicBezTo>
                        <a:cubicBezTo>
                          <a:pt x="29" y="741"/>
                          <a:pt x="30" y="740"/>
                          <a:pt x="30" y="737"/>
                        </a:cubicBezTo>
                        <a:cubicBezTo>
                          <a:pt x="30" y="735"/>
                          <a:pt x="29" y="733"/>
                          <a:pt x="27" y="731"/>
                        </a:cubicBezTo>
                        <a:cubicBezTo>
                          <a:pt x="25" y="732"/>
                          <a:pt x="25" y="732"/>
                          <a:pt x="25" y="732"/>
                        </a:cubicBezTo>
                        <a:cubicBezTo>
                          <a:pt x="25" y="734"/>
                          <a:pt x="25" y="734"/>
                          <a:pt x="25" y="734"/>
                        </a:cubicBezTo>
                        <a:cubicBezTo>
                          <a:pt x="26" y="739"/>
                          <a:pt x="26" y="739"/>
                          <a:pt x="26" y="739"/>
                        </a:cubicBezTo>
                        <a:cubicBezTo>
                          <a:pt x="26" y="744"/>
                          <a:pt x="26" y="744"/>
                          <a:pt x="26" y="744"/>
                        </a:cubicBezTo>
                        <a:cubicBezTo>
                          <a:pt x="25" y="745"/>
                          <a:pt x="25" y="745"/>
                          <a:pt x="25" y="745"/>
                        </a:cubicBezTo>
                        <a:cubicBezTo>
                          <a:pt x="24" y="742"/>
                          <a:pt x="23" y="741"/>
                          <a:pt x="22" y="740"/>
                        </a:cubicBezTo>
                        <a:cubicBezTo>
                          <a:pt x="20" y="739"/>
                          <a:pt x="20" y="739"/>
                          <a:pt x="20" y="739"/>
                        </a:cubicBezTo>
                        <a:cubicBezTo>
                          <a:pt x="21" y="744"/>
                          <a:pt x="25" y="744"/>
                          <a:pt x="27" y="748"/>
                        </a:cubicBezTo>
                        <a:cubicBezTo>
                          <a:pt x="31" y="756"/>
                          <a:pt x="35" y="759"/>
                          <a:pt x="41" y="766"/>
                        </a:cubicBezTo>
                        <a:cubicBezTo>
                          <a:pt x="46" y="772"/>
                          <a:pt x="48" y="777"/>
                          <a:pt x="52" y="784"/>
                        </a:cubicBezTo>
                        <a:cubicBezTo>
                          <a:pt x="60" y="796"/>
                          <a:pt x="65" y="803"/>
                          <a:pt x="66" y="818"/>
                        </a:cubicBezTo>
                        <a:cubicBezTo>
                          <a:pt x="67" y="818"/>
                          <a:pt x="68" y="818"/>
                          <a:pt x="69" y="818"/>
                        </a:cubicBezTo>
                        <a:cubicBezTo>
                          <a:pt x="69" y="819"/>
                          <a:pt x="69" y="819"/>
                          <a:pt x="69" y="819"/>
                        </a:cubicBezTo>
                        <a:cubicBezTo>
                          <a:pt x="65" y="823"/>
                          <a:pt x="66" y="827"/>
                          <a:pt x="66" y="833"/>
                        </a:cubicBezTo>
                        <a:cubicBezTo>
                          <a:pt x="66" y="839"/>
                          <a:pt x="65" y="844"/>
                          <a:pt x="68" y="850"/>
                        </a:cubicBezTo>
                        <a:cubicBezTo>
                          <a:pt x="70" y="852"/>
                          <a:pt x="72" y="851"/>
                          <a:pt x="74" y="853"/>
                        </a:cubicBezTo>
                        <a:cubicBezTo>
                          <a:pt x="77" y="856"/>
                          <a:pt x="77" y="858"/>
                          <a:pt x="79" y="861"/>
                        </a:cubicBezTo>
                        <a:cubicBezTo>
                          <a:pt x="84" y="867"/>
                          <a:pt x="88" y="870"/>
                          <a:pt x="90" y="879"/>
                        </a:cubicBezTo>
                        <a:cubicBezTo>
                          <a:pt x="93" y="886"/>
                          <a:pt x="92" y="892"/>
                          <a:pt x="96" y="899"/>
                        </a:cubicBezTo>
                        <a:cubicBezTo>
                          <a:pt x="98" y="904"/>
                          <a:pt x="103" y="904"/>
                          <a:pt x="106" y="909"/>
                        </a:cubicBezTo>
                        <a:cubicBezTo>
                          <a:pt x="113" y="918"/>
                          <a:pt x="114" y="927"/>
                          <a:pt x="114" y="939"/>
                        </a:cubicBezTo>
                        <a:cubicBezTo>
                          <a:pt x="114" y="943"/>
                          <a:pt x="112" y="946"/>
                          <a:pt x="112" y="950"/>
                        </a:cubicBezTo>
                        <a:cubicBezTo>
                          <a:pt x="112" y="960"/>
                          <a:pt x="112" y="960"/>
                          <a:pt x="112" y="960"/>
                        </a:cubicBezTo>
                        <a:cubicBezTo>
                          <a:pt x="112" y="963"/>
                          <a:pt x="111" y="965"/>
                          <a:pt x="111" y="969"/>
                        </a:cubicBezTo>
                        <a:cubicBezTo>
                          <a:pt x="111" y="972"/>
                          <a:pt x="114" y="974"/>
                          <a:pt x="115" y="977"/>
                        </a:cubicBezTo>
                        <a:cubicBezTo>
                          <a:pt x="117" y="985"/>
                          <a:pt x="116" y="990"/>
                          <a:pt x="117" y="998"/>
                        </a:cubicBezTo>
                        <a:cubicBezTo>
                          <a:pt x="119" y="1009"/>
                          <a:pt x="124" y="1015"/>
                          <a:pt x="129" y="1026"/>
                        </a:cubicBezTo>
                        <a:cubicBezTo>
                          <a:pt x="137" y="1040"/>
                          <a:pt x="140" y="1049"/>
                          <a:pt x="147" y="1064"/>
                        </a:cubicBezTo>
                        <a:cubicBezTo>
                          <a:pt x="150" y="1071"/>
                          <a:pt x="155" y="1074"/>
                          <a:pt x="155" y="1082"/>
                        </a:cubicBezTo>
                        <a:cubicBezTo>
                          <a:pt x="155" y="1091"/>
                          <a:pt x="155" y="1091"/>
                          <a:pt x="155" y="1091"/>
                        </a:cubicBezTo>
                        <a:cubicBezTo>
                          <a:pt x="155" y="1092"/>
                          <a:pt x="155" y="1093"/>
                          <a:pt x="155" y="1094"/>
                        </a:cubicBezTo>
                        <a:cubicBezTo>
                          <a:pt x="155" y="1099"/>
                          <a:pt x="157" y="1102"/>
                          <a:pt x="157" y="1107"/>
                        </a:cubicBezTo>
                        <a:cubicBezTo>
                          <a:pt x="157" y="1110"/>
                          <a:pt x="156" y="1112"/>
                          <a:pt x="154" y="1115"/>
                        </a:cubicBezTo>
                        <a:cubicBezTo>
                          <a:pt x="156" y="1120"/>
                          <a:pt x="156" y="1120"/>
                          <a:pt x="156" y="1120"/>
                        </a:cubicBezTo>
                        <a:cubicBezTo>
                          <a:pt x="155" y="1123"/>
                          <a:pt x="155" y="1126"/>
                          <a:pt x="154" y="1129"/>
                        </a:cubicBezTo>
                        <a:cubicBezTo>
                          <a:pt x="153" y="1131"/>
                          <a:pt x="151" y="1131"/>
                          <a:pt x="150" y="1132"/>
                        </a:cubicBezTo>
                        <a:cubicBezTo>
                          <a:pt x="148" y="1134"/>
                          <a:pt x="148" y="1136"/>
                          <a:pt x="147" y="1139"/>
                        </a:cubicBezTo>
                        <a:cubicBezTo>
                          <a:pt x="152" y="1168"/>
                          <a:pt x="152" y="1168"/>
                          <a:pt x="152" y="1168"/>
                        </a:cubicBezTo>
                        <a:cubicBezTo>
                          <a:pt x="152" y="1178"/>
                          <a:pt x="149" y="1183"/>
                          <a:pt x="145" y="1191"/>
                        </a:cubicBezTo>
                        <a:cubicBezTo>
                          <a:pt x="141" y="1199"/>
                          <a:pt x="136" y="1205"/>
                          <a:pt x="127" y="1205"/>
                        </a:cubicBezTo>
                        <a:cubicBezTo>
                          <a:pt x="122" y="1205"/>
                          <a:pt x="120" y="1201"/>
                          <a:pt x="116" y="1198"/>
                        </a:cubicBezTo>
                        <a:cubicBezTo>
                          <a:pt x="116" y="1204"/>
                          <a:pt x="116" y="1204"/>
                          <a:pt x="116" y="1204"/>
                        </a:cubicBezTo>
                        <a:cubicBezTo>
                          <a:pt x="116" y="1206"/>
                          <a:pt x="114" y="1207"/>
                          <a:pt x="114" y="1209"/>
                        </a:cubicBezTo>
                        <a:cubicBezTo>
                          <a:pt x="114" y="1224"/>
                          <a:pt x="114" y="1224"/>
                          <a:pt x="114" y="1224"/>
                        </a:cubicBezTo>
                        <a:cubicBezTo>
                          <a:pt x="114" y="1230"/>
                          <a:pt x="116" y="1233"/>
                          <a:pt x="117" y="1239"/>
                        </a:cubicBezTo>
                        <a:cubicBezTo>
                          <a:pt x="118" y="1244"/>
                          <a:pt x="119" y="1247"/>
                          <a:pt x="122" y="1250"/>
                        </a:cubicBezTo>
                        <a:cubicBezTo>
                          <a:pt x="123" y="1248"/>
                          <a:pt x="124" y="1247"/>
                          <a:pt x="125" y="1245"/>
                        </a:cubicBezTo>
                        <a:cubicBezTo>
                          <a:pt x="137" y="1250"/>
                          <a:pt x="144" y="1254"/>
                          <a:pt x="154" y="1263"/>
                        </a:cubicBezTo>
                        <a:cubicBezTo>
                          <a:pt x="159" y="1268"/>
                          <a:pt x="164" y="1270"/>
                          <a:pt x="167" y="1276"/>
                        </a:cubicBezTo>
                        <a:cubicBezTo>
                          <a:pt x="169" y="1280"/>
                          <a:pt x="167" y="1283"/>
                          <a:pt x="170" y="1285"/>
                        </a:cubicBezTo>
                        <a:cubicBezTo>
                          <a:pt x="174" y="1287"/>
                          <a:pt x="177" y="1285"/>
                          <a:pt x="181" y="1287"/>
                        </a:cubicBezTo>
                        <a:cubicBezTo>
                          <a:pt x="191" y="1290"/>
                          <a:pt x="196" y="1292"/>
                          <a:pt x="205" y="1298"/>
                        </a:cubicBezTo>
                        <a:cubicBezTo>
                          <a:pt x="206" y="1296"/>
                          <a:pt x="206" y="1295"/>
                          <a:pt x="207" y="1293"/>
                        </a:cubicBezTo>
                        <a:cubicBezTo>
                          <a:pt x="219" y="1298"/>
                          <a:pt x="219" y="1298"/>
                          <a:pt x="219" y="1298"/>
                        </a:cubicBezTo>
                        <a:cubicBezTo>
                          <a:pt x="220" y="1296"/>
                          <a:pt x="221" y="1295"/>
                          <a:pt x="222" y="1292"/>
                        </a:cubicBezTo>
                        <a:cubicBezTo>
                          <a:pt x="225" y="1295"/>
                          <a:pt x="227" y="1296"/>
                          <a:pt x="231" y="1296"/>
                        </a:cubicBezTo>
                        <a:cubicBezTo>
                          <a:pt x="234" y="1296"/>
                          <a:pt x="236" y="1296"/>
                          <a:pt x="239" y="1296"/>
                        </a:cubicBezTo>
                        <a:cubicBezTo>
                          <a:pt x="241" y="1296"/>
                          <a:pt x="242" y="1294"/>
                          <a:pt x="244" y="1294"/>
                        </a:cubicBezTo>
                        <a:cubicBezTo>
                          <a:pt x="246" y="1294"/>
                          <a:pt x="248" y="1294"/>
                          <a:pt x="250" y="1294"/>
                        </a:cubicBezTo>
                        <a:cubicBezTo>
                          <a:pt x="250" y="1295"/>
                          <a:pt x="249" y="1296"/>
                          <a:pt x="249" y="1297"/>
                        </a:cubicBezTo>
                        <a:cubicBezTo>
                          <a:pt x="249" y="1298"/>
                          <a:pt x="251" y="1298"/>
                          <a:pt x="252" y="1299"/>
                        </a:cubicBezTo>
                        <a:cubicBezTo>
                          <a:pt x="254" y="1299"/>
                          <a:pt x="256" y="1301"/>
                          <a:pt x="258" y="1301"/>
                        </a:cubicBezTo>
                        <a:cubicBezTo>
                          <a:pt x="261" y="1301"/>
                          <a:pt x="261" y="1297"/>
                          <a:pt x="264" y="1297"/>
                        </a:cubicBezTo>
                        <a:cubicBezTo>
                          <a:pt x="269" y="1297"/>
                          <a:pt x="270" y="1301"/>
                          <a:pt x="275" y="1302"/>
                        </a:cubicBezTo>
                        <a:cubicBezTo>
                          <a:pt x="275" y="1294"/>
                          <a:pt x="283" y="1293"/>
                          <a:pt x="290" y="1289"/>
                        </a:cubicBezTo>
                        <a:cubicBezTo>
                          <a:pt x="294" y="1287"/>
                          <a:pt x="296" y="1287"/>
                          <a:pt x="300" y="1285"/>
                        </a:cubicBezTo>
                        <a:cubicBezTo>
                          <a:pt x="303" y="1283"/>
                          <a:pt x="303" y="1279"/>
                          <a:pt x="305" y="1278"/>
                        </a:cubicBezTo>
                        <a:cubicBezTo>
                          <a:pt x="308" y="1276"/>
                          <a:pt x="309" y="1274"/>
                          <a:pt x="312" y="1273"/>
                        </a:cubicBezTo>
                        <a:cubicBezTo>
                          <a:pt x="315" y="1271"/>
                          <a:pt x="318" y="1272"/>
                          <a:pt x="321" y="1269"/>
                        </a:cubicBezTo>
                        <a:cubicBezTo>
                          <a:pt x="322" y="1268"/>
                          <a:pt x="321" y="1265"/>
                          <a:pt x="322" y="1263"/>
                        </a:cubicBezTo>
                        <a:cubicBezTo>
                          <a:pt x="326" y="1258"/>
                          <a:pt x="331" y="1258"/>
                          <a:pt x="338" y="1258"/>
                        </a:cubicBezTo>
                        <a:cubicBezTo>
                          <a:pt x="342" y="1258"/>
                          <a:pt x="345" y="1260"/>
                          <a:pt x="349" y="1261"/>
                        </a:cubicBezTo>
                        <a:cubicBezTo>
                          <a:pt x="350" y="1258"/>
                          <a:pt x="352" y="1258"/>
                          <a:pt x="355" y="1257"/>
                        </a:cubicBezTo>
                        <a:cubicBezTo>
                          <a:pt x="364" y="1239"/>
                          <a:pt x="374" y="1223"/>
                          <a:pt x="395" y="1223"/>
                        </a:cubicBezTo>
                        <a:cubicBezTo>
                          <a:pt x="397" y="1223"/>
                          <a:pt x="397" y="1224"/>
                          <a:pt x="399" y="1224"/>
                        </a:cubicBezTo>
                        <a:cubicBezTo>
                          <a:pt x="401" y="1224"/>
                          <a:pt x="402" y="1223"/>
                          <a:pt x="405" y="1223"/>
                        </a:cubicBezTo>
                        <a:cubicBezTo>
                          <a:pt x="409" y="1223"/>
                          <a:pt x="411" y="1225"/>
                          <a:pt x="415" y="1225"/>
                        </a:cubicBezTo>
                        <a:cubicBezTo>
                          <a:pt x="418" y="1225"/>
                          <a:pt x="418" y="1220"/>
                          <a:pt x="421" y="1220"/>
                        </a:cubicBezTo>
                        <a:cubicBezTo>
                          <a:pt x="427" y="1218"/>
                          <a:pt x="431" y="1218"/>
                          <a:pt x="437" y="1218"/>
                        </a:cubicBezTo>
                        <a:cubicBezTo>
                          <a:pt x="448" y="1218"/>
                          <a:pt x="448" y="1218"/>
                          <a:pt x="448" y="1218"/>
                        </a:cubicBezTo>
                        <a:cubicBezTo>
                          <a:pt x="456" y="1218"/>
                          <a:pt x="460" y="1215"/>
                          <a:pt x="467" y="1215"/>
                        </a:cubicBezTo>
                        <a:cubicBezTo>
                          <a:pt x="476" y="1215"/>
                          <a:pt x="481" y="1220"/>
                          <a:pt x="490" y="1220"/>
                        </a:cubicBezTo>
                        <a:cubicBezTo>
                          <a:pt x="493" y="1220"/>
                          <a:pt x="494" y="1217"/>
                          <a:pt x="498" y="1217"/>
                        </a:cubicBezTo>
                        <a:cubicBezTo>
                          <a:pt x="501" y="1217"/>
                          <a:pt x="504" y="1219"/>
                          <a:pt x="505" y="1222"/>
                        </a:cubicBezTo>
                        <a:cubicBezTo>
                          <a:pt x="506" y="1224"/>
                          <a:pt x="506" y="1227"/>
                          <a:pt x="508" y="1227"/>
                        </a:cubicBezTo>
                        <a:cubicBezTo>
                          <a:pt x="511" y="1227"/>
                          <a:pt x="512" y="1228"/>
                          <a:pt x="515" y="1226"/>
                        </a:cubicBezTo>
                        <a:cubicBezTo>
                          <a:pt x="517" y="1225"/>
                          <a:pt x="517" y="1220"/>
                          <a:pt x="520" y="1220"/>
                        </a:cubicBezTo>
                        <a:cubicBezTo>
                          <a:pt x="524" y="1220"/>
                          <a:pt x="525" y="1223"/>
                          <a:pt x="529" y="1223"/>
                        </a:cubicBezTo>
                        <a:cubicBezTo>
                          <a:pt x="531" y="1223"/>
                          <a:pt x="531" y="1222"/>
                          <a:pt x="532" y="1220"/>
                        </a:cubicBezTo>
                        <a:cubicBezTo>
                          <a:pt x="538" y="1220"/>
                          <a:pt x="538" y="1220"/>
                          <a:pt x="538" y="1220"/>
                        </a:cubicBezTo>
                        <a:cubicBezTo>
                          <a:pt x="545" y="1220"/>
                          <a:pt x="549" y="1219"/>
                          <a:pt x="555" y="1219"/>
                        </a:cubicBezTo>
                        <a:cubicBezTo>
                          <a:pt x="561" y="1219"/>
                          <a:pt x="561" y="1227"/>
                          <a:pt x="566" y="1227"/>
                        </a:cubicBezTo>
                        <a:cubicBezTo>
                          <a:pt x="573" y="1227"/>
                          <a:pt x="576" y="1223"/>
                          <a:pt x="582" y="1220"/>
                        </a:cubicBezTo>
                        <a:cubicBezTo>
                          <a:pt x="585" y="1219"/>
                          <a:pt x="588" y="1219"/>
                          <a:pt x="591" y="1218"/>
                        </a:cubicBezTo>
                        <a:cubicBezTo>
                          <a:pt x="593" y="1217"/>
                          <a:pt x="596" y="1217"/>
                          <a:pt x="596" y="1215"/>
                        </a:cubicBezTo>
                        <a:cubicBezTo>
                          <a:pt x="596" y="1213"/>
                          <a:pt x="595" y="1212"/>
                          <a:pt x="595" y="1211"/>
                        </a:cubicBezTo>
                        <a:cubicBezTo>
                          <a:pt x="595" y="1203"/>
                          <a:pt x="604" y="1203"/>
                          <a:pt x="608" y="1197"/>
                        </a:cubicBezTo>
                        <a:cubicBezTo>
                          <a:pt x="612" y="1192"/>
                          <a:pt x="611" y="1187"/>
                          <a:pt x="613" y="1180"/>
                        </a:cubicBezTo>
                        <a:cubicBezTo>
                          <a:pt x="614" y="1172"/>
                          <a:pt x="617" y="1167"/>
                          <a:pt x="624" y="1163"/>
                        </a:cubicBezTo>
                        <a:cubicBezTo>
                          <a:pt x="630" y="1160"/>
                          <a:pt x="632" y="1156"/>
                          <a:pt x="639" y="1156"/>
                        </a:cubicBezTo>
                        <a:cubicBezTo>
                          <a:pt x="645" y="1156"/>
                          <a:pt x="645" y="1156"/>
                          <a:pt x="645" y="1156"/>
                        </a:cubicBezTo>
                        <a:cubicBezTo>
                          <a:pt x="651" y="1156"/>
                          <a:pt x="654" y="1152"/>
                          <a:pt x="659" y="1149"/>
                        </a:cubicBezTo>
                        <a:cubicBezTo>
                          <a:pt x="670" y="1142"/>
                          <a:pt x="676" y="1138"/>
                          <a:pt x="688" y="1135"/>
                        </a:cubicBezTo>
                        <a:cubicBezTo>
                          <a:pt x="704" y="1133"/>
                          <a:pt x="708" y="1117"/>
                          <a:pt x="723" y="1113"/>
                        </a:cubicBezTo>
                        <a:cubicBezTo>
                          <a:pt x="726" y="1114"/>
                          <a:pt x="726" y="1114"/>
                          <a:pt x="726" y="1114"/>
                        </a:cubicBezTo>
                        <a:cubicBezTo>
                          <a:pt x="728" y="1112"/>
                          <a:pt x="729" y="1111"/>
                          <a:pt x="732" y="1111"/>
                        </a:cubicBezTo>
                        <a:cubicBezTo>
                          <a:pt x="741" y="1111"/>
                          <a:pt x="746" y="1117"/>
                          <a:pt x="756" y="1117"/>
                        </a:cubicBezTo>
                        <a:cubicBezTo>
                          <a:pt x="774" y="1117"/>
                          <a:pt x="784" y="1115"/>
                          <a:pt x="801" y="1111"/>
                        </a:cubicBezTo>
                        <a:cubicBezTo>
                          <a:pt x="810" y="1109"/>
                          <a:pt x="813" y="1105"/>
                          <a:pt x="821" y="1103"/>
                        </a:cubicBezTo>
                        <a:cubicBezTo>
                          <a:pt x="835" y="1099"/>
                          <a:pt x="842" y="1096"/>
                          <a:pt x="856" y="1090"/>
                        </a:cubicBezTo>
                        <a:cubicBezTo>
                          <a:pt x="867" y="1085"/>
                          <a:pt x="872" y="1077"/>
                          <a:pt x="885" y="1076"/>
                        </a:cubicBezTo>
                        <a:cubicBezTo>
                          <a:pt x="885" y="1076"/>
                          <a:pt x="885" y="1076"/>
                          <a:pt x="885" y="1076"/>
                        </a:cubicBezTo>
                        <a:cubicBezTo>
                          <a:pt x="885" y="716"/>
                          <a:pt x="885" y="716"/>
                          <a:pt x="885" y="716"/>
                        </a:cubicBezTo>
                        <a:cubicBezTo>
                          <a:pt x="885" y="716"/>
                          <a:pt x="885" y="716"/>
                          <a:pt x="885" y="716"/>
                        </a:cubicBezTo>
                        <a:cubicBezTo>
                          <a:pt x="882" y="66"/>
                          <a:pt x="882" y="66"/>
                          <a:pt x="882" y="66"/>
                        </a:cubicBezTo>
                        <a:cubicBezTo>
                          <a:pt x="882" y="66"/>
                          <a:pt x="882" y="66"/>
                          <a:pt x="882" y="66"/>
                        </a:cubicBezTo>
                        <a:close/>
                        <a:moveTo>
                          <a:pt x="128" y="410"/>
                        </a:moveTo>
                        <a:cubicBezTo>
                          <a:pt x="131" y="405"/>
                          <a:pt x="133" y="402"/>
                          <a:pt x="138" y="400"/>
                        </a:cubicBezTo>
                        <a:cubicBezTo>
                          <a:pt x="138" y="405"/>
                          <a:pt x="136" y="411"/>
                          <a:pt x="131" y="411"/>
                        </a:cubicBezTo>
                        <a:cubicBezTo>
                          <a:pt x="130" y="411"/>
                          <a:pt x="129" y="410"/>
                          <a:pt x="128" y="410"/>
                        </a:cubicBezTo>
                        <a:close/>
                        <a:moveTo>
                          <a:pt x="3" y="689"/>
                        </a:moveTo>
                        <a:cubicBezTo>
                          <a:pt x="2" y="689"/>
                          <a:pt x="2" y="688"/>
                          <a:pt x="1" y="688"/>
                        </a:cubicBezTo>
                        <a:cubicBezTo>
                          <a:pt x="0" y="689"/>
                          <a:pt x="0" y="689"/>
                          <a:pt x="0" y="691"/>
                        </a:cubicBezTo>
                        <a:cubicBezTo>
                          <a:pt x="0" y="700"/>
                          <a:pt x="4" y="705"/>
                          <a:pt x="8" y="714"/>
                        </a:cubicBezTo>
                        <a:cubicBezTo>
                          <a:pt x="10" y="718"/>
                          <a:pt x="11" y="721"/>
                          <a:pt x="14" y="725"/>
                        </a:cubicBezTo>
                        <a:cubicBezTo>
                          <a:pt x="13" y="712"/>
                          <a:pt x="3" y="706"/>
                          <a:pt x="3" y="693"/>
                        </a:cubicBezTo>
                        <a:lnTo>
                          <a:pt x="3" y="689"/>
                        </a:ln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37" name="Google Shape;37;p4"/>
                  <p:cNvSpPr/>
                  <p:nvPr/>
                </p:nvSpPr>
                <p:spPr>
                  <a:xfrm>
                    <a:off x="4140200" y="1065213"/>
                    <a:ext cx="901700" cy="1576388"/>
                  </a:xfrm>
                  <a:custGeom>
                    <a:avLst/>
                    <a:gdLst/>
                    <a:ahLst/>
                    <a:cxnLst/>
                    <a:rect l="l" t="t" r="r" b="b"/>
                    <a:pathLst>
                      <a:path w="498" h="869" extrusionOk="0">
                        <a:moveTo>
                          <a:pt x="125" y="6"/>
                        </a:moveTo>
                        <a:cubicBezTo>
                          <a:pt x="124" y="11"/>
                          <a:pt x="125" y="14"/>
                          <a:pt x="125" y="19"/>
                        </a:cubicBezTo>
                        <a:cubicBezTo>
                          <a:pt x="123" y="17"/>
                          <a:pt x="123" y="13"/>
                          <a:pt x="120" y="13"/>
                        </a:cubicBezTo>
                        <a:cubicBezTo>
                          <a:pt x="116" y="13"/>
                          <a:pt x="113" y="14"/>
                          <a:pt x="113" y="18"/>
                        </a:cubicBezTo>
                        <a:cubicBezTo>
                          <a:pt x="113" y="20"/>
                          <a:pt x="113" y="21"/>
                          <a:pt x="113" y="24"/>
                        </a:cubicBezTo>
                        <a:cubicBezTo>
                          <a:pt x="111" y="20"/>
                          <a:pt x="112" y="15"/>
                          <a:pt x="108" y="15"/>
                        </a:cubicBezTo>
                        <a:cubicBezTo>
                          <a:pt x="104" y="15"/>
                          <a:pt x="102" y="17"/>
                          <a:pt x="98" y="18"/>
                        </a:cubicBezTo>
                        <a:cubicBezTo>
                          <a:pt x="99" y="21"/>
                          <a:pt x="100" y="22"/>
                          <a:pt x="101" y="25"/>
                        </a:cubicBezTo>
                        <a:cubicBezTo>
                          <a:pt x="100" y="26"/>
                          <a:pt x="100" y="26"/>
                          <a:pt x="100" y="26"/>
                        </a:cubicBezTo>
                        <a:cubicBezTo>
                          <a:pt x="97" y="23"/>
                          <a:pt x="95" y="21"/>
                          <a:pt x="91" y="19"/>
                        </a:cubicBezTo>
                        <a:cubicBezTo>
                          <a:pt x="89" y="18"/>
                          <a:pt x="86" y="17"/>
                          <a:pt x="85" y="15"/>
                        </a:cubicBezTo>
                        <a:cubicBezTo>
                          <a:pt x="88" y="15"/>
                          <a:pt x="88" y="15"/>
                          <a:pt x="88" y="15"/>
                        </a:cubicBezTo>
                        <a:cubicBezTo>
                          <a:pt x="88" y="14"/>
                          <a:pt x="88" y="13"/>
                          <a:pt x="88" y="12"/>
                        </a:cubicBezTo>
                        <a:cubicBezTo>
                          <a:pt x="84" y="11"/>
                          <a:pt x="82" y="8"/>
                          <a:pt x="78" y="6"/>
                        </a:cubicBezTo>
                        <a:cubicBezTo>
                          <a:pt x="78" y="7"/>
                          <a:pt x="77" y="7"/>
                          <a:pt x="77" y="7"/>
                        </a:cubicBezTo>
                        <a:cubicBezTo>
                          <a:pt x="77" y="17"/>
                          <a:pt x="83" y="23"/>
                          <a:pt x="83" y="33"/>
                        </a:cubicBezTo>
                        <a:cubicBezTo>
                          <a:pt x="86" y="33"/>
                          <a:pt x="88" y="33"/>
                          <a:pt x="90" y="35"/>
                        </a:cubicBezTo>
                        <a:cubicBezTo>
                          <a:pt x="93" y="36"/>
                          <a:pt x="92" y="40"/>
                          <a:pt x="95" y="42"/>
                        </a:cubicBezTo>
                        <a:cubicBezTo>
                          <a:pt x="97" y="44"/>
                          <a:pt x="100" y="42"/>
                          <a:pt x="102" y="43"/>
                        </a:cubicBezTo>
                        <a:cubicBezTo>
                          <a:pt x="106" y="44"/>
                          <a:pt x="106" y="46"/>
                          <a:pt x="109" y="49"/>
                        </a:cubicBezTo>
                        <a:cubicBezTo>
                          <a:pt x="111" y="47"/>
                          <a:pt x="111" y="45"/>
                          <a:pt x="113" y="44"/>
                        </a:cubicBezTo>
                        <a:cubicBezTo>
                          <a:pt x="116" y="41"/>
                          <a:pt x="119" y="42"/>
                          <a:pt x="121" y="40"/>
                        </a:cubicBezTo>
                        <a:cubicBezTo>
                          <a:pt x="125" y="36"/>
                          <a:pt x="125" y="30"/>
                          <a:pt x="131" y="30"/>
                        </a:cubicBezTo>
                        <a:cubicBezTo>
                          <a:pt x="132" y="30"/>
                          <a:pt x="133" y="30"/>
                          <a:pt x="134" y="30"/>
                        </a:cubicBezTo>
                        <a:cubicBezTo>
                          <a:pt x="136" y="26"/>
                          <a:pt x="140" y="25"/>
                          <a:pt x="140" y="20"/>
                        </a:cubicBezTo>
                        <a:cubicBezTo>
                          <a:pt x="140" y="17"/>
                          <a:pt x="136" y="18"/>
                          <a:pt x="134" y="15"/>
                        </a:cubicBezTo>
                        <a:cubicBezTo>
                          <a:pt x="131" y="11"/>
                          <a:pt x="129" y="8"/>
                          <a:pt x="125" y="6"/>
                        </a:cubicBezTo>
                        <a:close/>
                        <a:moveTo>
                          <a:pt x="76" y="19"/>
                        </a:moveTo>
                        <a:cubicBezTo>
                          <a:pt x="77" y="23"/>
                          <a:pt x="75" y="26"/>
                          <a:pt x="74" y="30"/>
                        </a:cubicBezTo>
                        <a:cubicBezTo>
                          <a:pt x="76" y="30"/>
                          <a:pt x="78" y="30"/>
                          <a:pt x="80" y="31"/>
                        </a:cubicBezTo>
                        <a:cubicBezTo>
                          <a:pt x="79" y="34"/>
                          <a:pt x="79" y="34"/>
                          <a:pt x="79" y="34"/>
                        </a:cubicBezTo>
                        <a:cubicBezTo>
                          <a:pt x="79" y="34"/>
                          <a:pt x="79" y="35"/>
                          <a:pt x="79" y="35"/>
                        </a:cubicBezTo>
                        <a:cubicBezTo>
                          <a:pt x="83" y="36"/>
                          <a:pt x="86" y="37"/>
                          <a:pt x="89" y="41"/>
                        </a:cubicBezTo>
                        <a:cubicBezTo>
                          <a:pt x="88" y="42"/>
                          <a:pt x="87" y="43"/>
                          <a:pt x="85" y="43"/>
                        </a:cubicBezTo>
                        <a:cubicBezTo>
                          <a:pt x="79" y="43"/>
                          <a:pt x="75" y="39"/>
                          <a:pt x="69" y="39"/>
                        </a:cubicBezTo>
                        <a:cubicBezTo>
                          <a:pt x="65" y="39"/>
                          <a:pt x="64" y="41"/>
                          <a:pt x="60" y="41"/>
                        </a:cubicBezTo>
                        <a:cubicBezTo>
                          <a:pt x="61" y="39"/>
                          <a:pt x="61" y="38"/>
                          <a:pt x="61" y="35"/>
                        </a:cubicBezTo>
                        <a:cubicBezTo>
                          <a:pt x="64" y="35"/>
                          <a:pt x="64" y="35"/>
                          <a:pt x="64" y="35"/>
                        </a:cubicBezTo>
                        <a:cubicBezTo>
                          <a:pt x="64" y="36"/>
                          <a:pt x="65" y="36"/>
                          <a:pt x="66" y="36"/>
                        </a:cubicBezTo>
                        <a:cubicBezTo>
                          <a:pt x="68" y="36"/>
                          <a:pt x="72" y="37"/>
                          <a:pt x="72" y="34"/>
                        </a:cubicBezTo>
                        <a:cubicBezTo>
                          <a:pt x="72" y="30"/>
                          <a:pt x="68" y="29"/>
                          <a:pt x="67" y="26"/>
                        </a:cubicBezTo>
                        <a:cubicBezTo>
                          <a:pt x="68" y="24"/>
                          <a:pt x="68" y="24"/>
                          <a:pt x="68" y="24"/>
                        </a:cubicBezTo>
                        <a:cubicBezTo>
                          <a:pt x="67" y="23"/>
                          <a:pt x="66" y="23"/>
                          <a:pt x="66" y="23"/>
                        </a:cubicBezTo>
                        <a:cubicBezTo>
                          <a:pt x="66" y="21"/>
                          <a:pt x="66" y="21"/>
                          <a:pt x="66" y="21"/>
                        </a:cubicBezTo>
                        <a:cubicBezTo>
                          <a:pt x="70" y="20"/>
                          <a:pt x="71" y="17"/>
                          <a:pt x="74" y="14"/>
                        </a:cubicBezTo>
                        <a:cubicBezTo>
                          <a:pt x="75" y="16"/>
                          <a:pt x="76" y="17"/>
                          <a:pt x="76" y="19"/>
                        </a:cubicBezTo>
                        <a:close/>
                        <a:moveTo>
                          <a:pt x="411" y="157"/>
                        </a:moveTo>
                        <a:cubicBezTo>
                          <a:pt x="411" y="159"/>
                          <a:pt x="412" y="160"/>
                          <a:pt x="412" y="162"/>
                        </a:cubicBezTo>
                        <a:cubicBezTo>
                          <a:pt x="412" y="168"/>
                          <a:pt x="411" y="171"/>
                          <a:pt x="410" y="176"/>
                        </a:cubicBezTo>
                        <a:cubicBezTo>
                          <a:pt x="420" y="176"/>
                          <a:pt x="424" y="182"/>
                          <a:pt x="433" y="182"/>
                        </a:cubicBezTo>
                        <a:cubicBezTo>
                          <a:pt x="435" y="182"/>
                          <a:pt x="436" y="182"/>
                          <a:pt x="438" y="182"/>
                        </a:cubicBezTo>
                        <a:cubicBezTo>
                          <a:pt x="438" y="180"/>
                          <a:pt x="438" y="179"/>
                          <a:pt x="438" y="177"/>
                        </a:cubicBezTo>
                        <a:cubicBezTo>
                          <a:pt x="437" y="176"/>
                          <a:pt x="437" y="176"/>
                          <a:pt x="437" y="176"/>
                        </a:cubicBezTo>
                        <a:cubicBezTo>
                          <a:pt x="435" y="177"/>
                          <a:pt x="435" y="178"/>
                          <a:pt x="433" y="178"/>
                        </a:cubicBezTo>
                        <a:cubicBezTo>
                          <a:pt x="432" y="178"/>
                          <a:pt x="432" y="177"/>
                          <a:pt x="431" y="177"/>
                        </a:cubicBezTo>
                        <a:cubicBezTo>
                          <a:pt x="430" y="177"/>
                          <a:pt x="429" y="178"/>
                          <a:pt x="428" y="178"/>
                        </a:cubicBezTo>
                        <a:cubicBezTo>
                          <a:pt x="426" y="178"/>
                          <a:pt x="424" y="175"/>
                          <a:pt x="424" y="173"/>
                        </a:cubicBezTo>
                        <a:cubicBezTo>
                          <a:pt x="424" y="170"/>
                          <a:pt x="427" y="170"/>
                          <a:pt x="428" y="167"/>
                        </a:cubicBezTo>
                        <a:cubicBezTo>
                          <a:pt x="426" y="167"/>
                          <a:pt x="425" y="166"/>
                          <a:pt x="425" y="164"/>
                        </a:cubicBezTo>
                        <a:cubicBezTo>
                          <a:pt x="425" y="162"/>
                          <a:pt x="425" y="161"/>
                          <a:pt x="425" y="160"/>
                        </a:cubicBezTo>
                        <a:cubicBezTo>
                          <a:pt x="426" y="160"/>
                          <a:pt x="427" y="160"/>
                          <a:pt x="428" y="160"/>
                        </a:cubicBezTo>
                        <a:cubicBezTo>
                          <a:pt x="433" y="160"/>
                          <a:pt x="437" y="158"/>
                          <a:pt x="429" y="158"/>
                        </a:cubicBezTo>
                        <a:cubicBezTo>
                          <a:pt x="427" y="158"/>
                          <a:pt x="424" y="156"/>
                          <a:pt x="424" y="153"/>
                        </a:cubicBezTo>
                        <a:cubicBezTo>
                          <a:pt x="424" y="152"/>
                          <a:pt x="425" y="151"/>
                          <a:pt x="425" y="149"/>
                        </a:cubicBezTo>
                        <a:cubicBezTo>
                          <a:pt x="425" y="146"/>
                          <a:pt x="422" y="151"/>
                          <a:pt x="421" y="153"/>
                        </a:cubicBezTo>
                        <a:cubicBezTo>
                          <a:pt x="419" y="157"/>
                          <a:pt x="415" y="157"/>
                          <a:pt x="411" y="157"/>
                        </a:cubicBezTo>
                        <a:close/>
                        <a:moveTo>
                          <a:pt x="400" y="148"/>
                        </a:moveTo>
                        <a:cubicBezTo>
                          <a:pt x="399" y="147"/>
                          <a:pt x="398" y="147"/>
                          <a:pt x="397" y="147"/>
                        </a:cubicBezTo>
                        <a:cubicBezTo>
                          <a:pt x="397" y="148"/>
                          <a:pt x="396" y="149"/>
                          <a:pt x="396" y="150"/>
                        </a:cubicBezTo>
                        <a:cubicBezTo>
                          <a:pt x="396" y="153"/>
                          <a:pt x="398" y="154"/>
                          <a:pt x="399" y="157"/>
                        </a:cubicBezTo>
                        <a:cubicBezTo>
                          <a:pt x="400" y="153"/>
                          <a:pt x="401" y="151"/>
                          <a:pt x="400" y="148"/>
                        </a:cubicBezTo>
                        <a:close/>
                        <a:moveTo>
                          <a:pt x="445" y="263"/>
                        </a:moveTo>
                        <a:cubicBezTo>
                          <a:pt x="444" y="261"/>
                          <a:pt x="444" y="258"/>
                          <a:pt x="442" y="258"/>
                        </a:cubicBezTo>
                        <a:cubicBezTo>
                          <a:pt x="440" y="258"/>
                          <a:pt x="439" y="259"/>
                          <a:pt x="438" y="261"/>
                        </a:cubicBezTo>
                        <a:cubicBezTo>
                          <a:pt x="440" y="264"/>
                          <a:pt x="442" y="266"/>
                          <a:pt x="446" y="268"/>
                        </a:cubicBezTo>
                        <a:cubicBezTo>
                          <a:pt x="446" y="268"/>
                          <a:pt x="446" y="267"/>
                          <a:pt x="446" y="267"/>
                        </a:cubicBezTo>
                        <a:cubicBezTo>
                          <a:pt x="446" y="266"/>
                          <a:pt x="446" y="264"/>
                          <a:pt x="445" y="263"/>
                        </a:cubicBezTo>
                        <a:close/>
                        <a:moveTo>
                          <a:pt x="497" y="313"/>
                        </a:moveTo>
                        <a:cubicBezTo>
                          <a:pt x="497" y="313"/>
                          <a:pt x="497" y="313"/>
                          <a:pt x="497" y="313"/>
                        </a:cubicBezTo>
                        <a:cubicBezTo>
                          <a:pt x="498" y="869"/>
                          <a:pt x="498" y="869"/>
                          <a:pt x="498" y="869"/>
                        </a:cubicBezTo>
                        <a:cubicBezTo>
                          <a:pt x="498" y="869"/>
                          <a:pt x="498" y="869"/>
                          <a:pt x="498" y="869"/>
                        </a:cubicBezTo>
                        <a:cubicBezTo>
                          <a:pt x="3" y="867"/>
                          <a:pt x="3" y="867"/>
                          <a:pt x="3" y="867"/>
                        </a:cubicBezTo>
                        <a:cubicBezTo>
                          <a:pt x="3" y="867"/>
                          <a:pt x="3" y="867"/>
                          <a:pt x="3" y="867"/>
                        </a:cubicBezTo>
                        <a:cubicBezTo>
                          <a:pt x="0" y="217"/>
                          <a:pt x="0" y="217"/>
                          <a:pt x="0" y="217"/>
                        </a:cubicBezTo>
                        <a:cubicBezTo>
                          <a:pt x="0" y="217"/>
                          <a:pt x="0" y="217"/>
                          <a:pt x="0" y="217"/>
                        </a:cubicBezTo>
                        <a:cubicBezTo>
                          <a:pt x="6" y="220"/>
                          <a:pt x="10" y="223"/>
                          <a:pt x="10" y="230"/>
                        </a:cubicBezTo>
                        <a:cubicBezTo>
                          <a:pt x="10" y="244"/>
                          <a:pt x="10" y="230"/>
                          <a:pt x="17" y="230"/>
                        </a:cubicBezTo>
                        <a:cubicBezTo>
                          <a:pt x="16" y="226"/>
                          <a:pt x="13" y="224"/>
                          <a:pt x="13" y="220"/>
                        </a:cubicBezTo>
                        <a:cubicBezTo>
                          <a:pt x="13" y="218"/>
                          <a:pt x="14" y="218"/>
                          <a:pt x="14" y="216"/>
                        </a:cubicBezTo>
                        <a:cubicBezTo>
                          <a:pt x="14" y="216"/>
                          <a:pt x="15" y="216"/>
                          <a:pt x="15" y="216"/>
                        </a:cubicBezTo>
                        <a:cubicBezTo>
                          <a:pt x="16" y="216"/>
                          <a:pt x="17" y="216"/>
                          <a:pt x="18" y="217"/>
                        </a:cubicBezTo>
                        <a:cubicBezTo>
                          <a:pt x="20" y="216"/>
                          <a:pt x="20" y="216"/>
                          <a:pt x="20" y="216"/>
                        </a:cubicBezTo>
                        <a:cubicBezTo>
                          <a:pt x="22" y="219"/>
                          <a:pt x="24" y="221"/>
                          <a:pt x="28" y="222"/>
                        </a:cubicBezTo>
                        <a:cubicBezTo>
                          <a:pt x="31" y="223"/>
                          <a:pt x="31" y="226"/>
                          <a:pt x="33" y="228"/>
                        </a:cubicBezTo>
                        <a:cubicBezTo>
                          <a:pt x="39" y="232"/>
                          <a:pt x="46" y="234"/>
                          <a:pt x="44" y="233"/>
                        </a:cubicBezTo>
                        <a:cubicBezTo>
                          <a:pt x="44" y="231"/>
                          <a:pt x="41" y="232"/>
                          <a:pt x="39" y="230"/>
                        </a:cubicBezTo>
                        <a:cubicBezTo>
                          <a:pt x="37" y="228"/>
                          <a:pt x="37" y="225"/>
                          <a:pt x="36" y="222"/>
                        </a:cubicBezTo>
                        <a:cubicBezTo>
                          <a:pt x="36" y="220"/>
                          <a:pt x="34" y="219"/>
                          <a:pt x="34" y="217"/>
                        </a:cubicBezTo>
                        <a:cubicBezTo>
                          <a:pt x="34" y="214"/>
                          <a:pt x="34" y="214"/>
                          <a:pt x="34" y="214"/>
                        </a:cubicBezTo>
                        <a:cubicBezTo>
                          <a:pt x="42" y="214"/>
                          <a:pt x="42" y="214"/>
                          <a:pt x="42" y="214"/>
                        </a:cubicBezTo>
                        <a:cubicBezTo>
                          <a:pt x="44" y="214"/>
                          <a:pt x="44" y="213"/>
                          <a:pt x="45" y="213"/>
                        </a:cubicBezTo>
                        <a:cubicBezTo>
                          <a:pt x="46" y="213"/>
                          <a:pt x="46" y="214"/>
                          <a:pt x="47" y="214"/>
                        </a:cubicBezTo>
                        <a:cubicBezTo>
                          <a:pt x="50" y="214"/>
                          <a:pt x="51" y="211"/>
                          <a:pt x="54" y="211"/>
                        </a:cubicBezTo>
                        <a:cubicBezTo>
                          <a:pt x="53" y="210"/>
                          <a:pt x="53" y="209"/>
                          <a:pt x="52" y="209"/>
                        </a:cubicBezTo>
                        <a:cubicBezTo>
                          <a:pt x="48" y="209"/>
                          <a:pt x="47" y="210"/>
                          <a:pt x="43" y="210"/>
                        </a:cubicBezTo>
                        <a:cubicBezTo>
                          <a:pt x="41" y="210"/>
                          <a:pt x="40" y="210"/>
                          <a:pt x="38" y="210"/>
                        </a:cubicBezTo>
                        <a:cubicBezTo>
                          <a:pt x="38" y="208"/>
                          <a:pt x="38" y="207"/>
                          <a:pt x="38" y="205"/>
                        </a:cubicBezTo>
                        <a:cubicBezTo>
                          <a:pt x="38" y="201"/>
                          <a:pt x="42" y="200"/>
                          <a:pt x="43" y="197"/>
                        </a:cubicBezTo>
                        <a:cubicBezTo>
                          <a:pt x="43" y="197"/>
                          <a:pt x="42" y="197"/>
                          <a:pt x="42" y="197"/>
                        </a:cubicBezTo>
                        <a:cubicBezTo>
                          <a:pt x="40" y="197"/>
                          <a:pt x="39" y="197"/>
                          <a:pt x="37" y="198"/>
                        </a:cubicBezTo>
                        <a:cubicBezTo>
                          <a:pt x="36" y="195"/>
                          <a:pt x="32" y="196"/>
                          <a:pt x="29" y="194"/>
                        </a:cubicBezTo>
                        <a:cubicBezTo>
                          <a:pt x="25" y="191"/>
                          <a:pt x="23" y="187"/>
                          <a:pt x="23" y="182"/>
                        </a:cubicBezTo>
                        <a:cubicBezTo>
                          <a:pt x="23" y="178"/>
                          <a:pt x="25" y="175"/>
                          <a:pt x="28" y="174"/>
                        </a:cubicBezTo>
                        <a:cubicBezTo>
                          <a:pt x="31" y="175"/>
                          <a:pt x="31" y="175"/>
                          <a:pt x="31" y="175"/>
                        </a:cubicBezTo>
                        <a:cubicBezTo>
                          <a:pt x="34" y="169"/>
                          <a:pt x="42" y="168"/>
                          <a:pt x="42" y="161"/>
                        </a:cubicBezTo>
                        <a:cubicBezTo>
                          <a:pt x="42" y="158"/>
                          <a:pt x="44" y="157"/>
                          <a:pt x="45" y="154"/>
                        </a:cubicBezTo>
                        <a:cubicBezTo>
                          <a:pt x="47" y="150"/>
                          <a:pt x="46" y="147"/>
                          <a:pt x="46" y="142"/>
                        </a:cubicBezTo>
                        <a:cubicBezTo>
                          <a:pt x="46" y="140"/>
                          <a:pt x="46" y="138"/>
                          <a:pt x="48" y="136"/>
                        </a:cubicBezTo>
                        <a:cubicBezTo>
                          <a:pt x="50" y="138"/>
                          <a:pt x="51" y="139"/>
                          <a:pt x="54" y="139"/>
                        </a:cubicBezTo>
                        <a:cubicBezTo>
                          <a:pt x="60" y="139"/>
                          <a:pt x="62" y="132"/>
                          <a:pt x="68" y="130"/>
                        </a:cubicBezTo>
                        <a:cubicBezTo>
                          <a:pt x="69" y="132"/>
                          <a:pt x="70" y="133"/>
                          <a:pt x="72" y="135"/>
                        </a:cubicBezTo>
                        <a:cubicBezTo>
                          <a:pt x="73" y="135"/>
                          <a:pt x="73" y="135"/>
                          <a:pt x="73" y="135"/>
                        </a:cubicBezTo>
                        <a:cubicBezTo>
                          <a:pt x="72" y="133"/>
                          <a:pt x="71" y="132"/>
                          <a:pt x="71" y="130"/>
                        </a:cubicBezTo>
                        <a:cubicBezTo>
                          <a:pt x="71" y="129"/>
                          <a:pt x="72" y="128"/>
                          <a:pt x="72" y="127"/>
                        </a:cubicBezTo>
                        <a:cubicBezTo>
                          <a:pt x="72" y="120"/>
                          <a:pt x="64" y="119"/>
                          <a:pt x="64" y="112"/>
                        </a:cubicBezTo>
                        <a:cubicBezTo>
                          <a:pt x="64" y="109"/>
                          <a:pt x="65" y="107"/>
                          <a:pt x="65" y="105"/>
                        </a:cubicBezTo>
                        <a:cubicBezTo>
                          <a:pt x="65" y="105"/>
                          <a:pt x="65" y="104"/>
                          <a:pt x="66" y="104"/>
                        </a:cubicBezTo>
                        <a:cubicBezTo>
                          <a:pt x="67" y="104"/>
                          <a:pt x="68" y="106"/>
                          <a:pt x="70" y="106"/>
                        </a:cubicBezTo>
                        <a:cubicBezTo>
                          <a:pt x="75" y="106"/>
                          <a:pt x="76" y="98"/>
                          <a:pt x="76" y="93"/>
                        </a:cubicBezTo>
                        <a:cubicBezTo>
                          <a:pt x="77" y="92"/>
                          <a:pt x="78" y="90"/>
                          <a:pt x="80" y="90"/>
                        </a:cubicBezTo>
                        <a:cubicBezTo>
                          <a:pt x="85" y="90"/>
                          <a:pt x="86" y="95"/>
                          <a:pt x="91" y="95"/>
                        </a:cubicBezTo>
                        <a:cubicBezTo>
                          <a:pt x="93" y="95"/>
                          <a:pt x="94" y="95"/>
                          <a:pt x="96" y="95"/>
                        </a:cubicBezTo>
                        <a:cubicBezTo>
                          <a:pt x="97" y="94"/>
                          <a:pt x="97" y="94"/>
                          <a:pt x="97" y="93"/>
                        </a:cubicBezTo>
                        <a:cubicBezTo>
                          <a:pt x="94" y="90"/>
                          <a:pt x="89" y="91"/>
                          <a:pt x="89" y="87"/>
                        </a:cubicBezTo>
                        <a:cubicBezTo>
                          <a:pt x="89" y="85"/>
                          <a:pt x="87" y="85"/>
                          <a:pt x="87" y="84"/>
                        </a:cubicBezTo>
                        <a:cubicBezTo>
                          <a:pt x="87" y="81"/>
                          <a:pt x="89" y="79"/>
                          <a:pt x="89" y="76"/>
                        </a:cubicBezTo>
                        <a:cubicBezTo>
                          <a:pt x="94" y="77"/>
                          <a:pt x="97" y="80"/>
                          <a:pt x="99" y="85"/>
                        </a:cubicBezTo>
                        <a:cubicBezTo>
                          <a:pt x="100" y="85"/>
                          <a:pt x="100" y="85"/>
                          <a:pt x="100" y="85"/>
                        </a:cubicBezTo>
                        <a:cubicBezTo>
                          <a:pt x="101" y="84"/>
                          <a:pt x="101" y="84"/>
                          <a:pt x="101" y="84"/>
                        </a:cubicBezTo>
                        <a:cubicBezTo>
                          <a:pt x="102" y="85"/>
                          <a:pt x="103" y="86"/>
                          <a:pt x="104" y="87"/>
                        </a:cubicBezTo>
                        <a:cubicBezTo>
                          <a:pt x="105" y="87"/>
                          <a:pt x="105" y="87"/>
                          <a:pt x="105" y="87"/>
                        </a:cubicBezTo>
                        <a:cubicBezTo>
                          <a:pt x="105" y="86"/>
                          <a:pt x="105" y="86"/>
                          <a:pt x="105" y="85"/>
                        </a:cubicBezTo>
                        <a:cubicBezTo>
                          <a:pt x="106" y="84"/>
                          <a:pt x="106" y="84"/>
                          <a:pt x="106" y="84"/>
                        </a:cubicBezTo>
                        <a:cubicBezTo>
                          <a:pt x="107" y="85"/>
                          <a:pt x="108" y="85"/>
                          <a:pt x="109" y="85"/>
                        </a:cubicBezTo>
                        <a:cubicBezTo>
                          <a:pt x="109" y="85"/>
                          <a:pt x="110" y="84"/>
                          <a:pt x="110" y="84"/>
                        </a:cubicBezTo>
                        <a:cubicBezTo>
                          <a:pt x="110" y="79"/>
                          <a:pt x="105" y="78"/>
                          <a:pt x="105" y="73"/>
                        </a:cubicBezTo>
                        <a:cubicBezTo>
                          <a:pt x="105" y="71"/>
                          <a:pt x="105" y="71"/>
                          <a:pt x="105" y="71"/>
                        </a:cubicBezTo>
                        <a:cubicBezTo>
                          <a:pt x="109" y="70"/>
                          <a:pt x="111" y="69"/>
                          <a:pt x="115" y="68"/>
                        </a:cubicBezTo>
                        <a:cubicBezTo>
                          <a:pt x="117" y="68"/>
                          <a:pt x="120" y="69"/>
                          <a:pt x="121" y="67"/>
                        </a:cubicBezTo>
                        <a:cubicBezTo>
                          <a:pt x="124" y="64"/>
                          <a:pt x="123" y="61"/>
                          <a:pt x="125" y="59"/>
                        </a:cubicBezTo>
                        <a:cubicBezTo>
                          <a:pt x="125" y="65"/>
                          <a:pt x="133" y="67"/>
                          <a:pt x="139" y="67"/>
                        </a:cubicBezTo>
                        <a:cubicBezTo>
                          <a:pt x="145" y="67"/>
                          <a:pt x="145" y="67"/>
                          <a:pt x="145" y="67"/>
                        </a:cubicBezTo>
                        <a:cubicBezTo>
                          <a:pt x="147" y="67"/>
                          <a:pt x="148" y="68"/>
                          <a:pt x="149" y="68"/>
                        </a:cubicBezTo>
                        <a:cubicBezTo>
                          <a:pt x="152" y="68"/>
                          <a:pt x="154" y="67"/>
                          <a:pt x="157" y="67"/>
                        </a:cubicBezTo>
                        <a:cubicBezTo>
                          <a:pt x="160" y="67"/>
                          <a:pt x="162" y="70"/>
                          <a:pt x="165" y="70"/>
                        </a:cubicBezTo>
                        <a:cubicBezTo>
                          <a:pt x="172" y="70"/>
                          <a:pt x="174" y="65"/>
                          <a:pt x="180" y="63"/>
                        </a:cubicBezTo>
                        <a:cubicBezTo>
                          <a:pt x="185" y="62"/>
                          <a:pt x="187" y="61"/>
                          <a:pt x="192" y="60"/>
                        </a:cubicBezTo>
                        <a:cubicBezTo>
                          <a:pt x="195" y="60"/>
                          <a:pt x="199" y="60"/>
                          <a:pt x="200" y="57"/>
                        </a:cubicBezTo>
                        <a:cubicBezTo>
                          <a:pt x="201" y="54"/>
                          <a:pt x="201" y="52"/>
                          <a:pt x="201" y="48"/>
                        </a:cubicBezTo>
                        <a:cubicBezTo>
                          <a:pt x="201" y="39"/>
                          <a:pt x="201" y="39"/>
                          <a:pt x="201" y="39"/>
                        </a:cubicBezTo>
                        <a:cubicBezTo>
                          <a:pt x="201" y="36"/>
                          <a:pt x="203" y="34"/>
                          <a:pt x="206" y="32"/>
                        </a:cubicBezTo>
                        <a:cubicBezTo>
                          <a:pt x="205" y="32"/>
                          <a:pt x="205" y="31"/>
                          <a:pt x="204" y="31"/>
                        </a:cubicBezTo>
                        <a:cubicBezTo>
                          <a:pt x="201" y="31"/>
                          <a:pt x="200" y="34"/>
                          <a:pt x="197" y="35"/>
                        </a:cubicBezTo>
                        <a:cubicBezTo>
                          <a:pt x="197" y="34"/>
                          <a:pt x="196" y="34"/>
                          <a:pt x="196" y="33"/>
                        </a:cubicBezTo>
                        <a:cubicBezTo>
                          <a:pt x="196" y="31"/>
                          <a:pt x="199" y="30"/>
                          <a:pt x="199" y="27"/>
                        </a:cubicBezTo>
                        <a:cubicBezTo>
                          <a:pt x="199" y="22"/>
                          <a:pt x="192" y="20"/>
                          <a:pt x="187" y="20"/>
                        </a:cubicBezTo>
                        <a:cubicBezTo>
                          <a:pt x="180" y="20"/>
                          <a:pt x="176" y="24"/>
                          <a:pt x="170" y="27"/>
                        </a:cubicBezTo>
                        <a:cubicBezTo>
                          <a:pt x="169" y="22"/>
                          <a:pt x="167" y="19"/>
                          <a:pt x="163" y="15"/>
                        </a:cubicBezTo>
                        <a:cubicBezTo>
                          <a:pt x="160" y="14"/>
                          <a:pt x="157" y="13"/>
                          <a:pt x="157" y="10"/>
                        </a:cubicBezTo>
                        <a:cubicBezTo>
                          <a:pt x="157" y="9"/>
                          <a:pt x="157" y="8"/>
                          <a:pt x="157" y="7"/>
                        </a:cubicBezTo>
                        <a:cubicBezTo>
                          <a:pt x="160" y="7"/>
                          <a:pt x="160" y="7"/>
                          <a:pt x="160" y="7"/>
                        </a:cubicBezTo>
                        <a:cubicBezTo>
                          <a:pt x="161" y="7"/>
                          <a:pt x="162" y="8"/>
                          <a:pt x="163" y="8"/>
                        </a:cubicBezTo>
                        <a:cubicBezTo>
                          <a:pt x="165" y="8"/>
                          <a:pt x="165" y="5"/>
                          <a:pt x="167" y="5"/>
                        </a:cubicBezTo>
                        <a:cubicBezTo>
                          <a:pt x="171" y="5"/>
                          <a:pt x="171" y="11"/>
                          <a:pt x="174" y="15"/>
                        </a:cubicBezTo>
                        <a:cubicBezTo>
                          <a:pt x="174" y="14"/>
                          <a:pt x="175" y="14"/>
                          <a:pt x="175" y="13"/>
                        </a:cubicBezTo>
                        <a:cubicBezTo>
                          <a:pt x="175" y="12"/>
                          <a:pt x="174" y="11"/>
                          <a:pt x="174" y="10"/>
                        </a:cubicBezTo>
                        <a:cubicBezTo>
                          <a:pt x="174" y="7"/>
                          <a:pt x="175" y="5"/>
                          <a:pt x="177" y="4"/>
                        </a:cubicBezTo>
                        <a:cubicBezTo>
                          <a:pt x="178" y="5"/>
                          <a:pt x="179" y="6"/>
                          <a:pt x="180" y="6"/>
                        </a:cubicBezTo>
                        <a:cubicBezTo>
                          <a:pt x="182" y="6"/>
                          <a:pt x="183" y="4"/>
                          <a:pt x="185" y="4"/>
                        </a:cubicBezTo>
                        <a:cubicBezTo>
                          <a:pt x="187" y="4"/>
                          <a:pt x="187" y="7"/>
                          <a:pt x="188" y="9"/>
                        </a:cubicBezTo>
                        <a:cubicBezTo>
                          <a:pt x="190" y="11"/>
                          <a:pt x="192" y="10"/>
                          <a:pt x="194" y="12"/>
                        </a:cubicBezTo>
                        <a:cubicBezTo>
                          <a:pt x="194" y="11"/>
                          <a:pt x="195" y="11"/>
                          <a:pt x="195" y="10"/>
                        </a:cubicBezTo>
                        <a:cubicBezTo>
                          <a:pt x="195" y="7"/>
                          <a:pt x="193" y="6"/>
                          <a:pt x="193" y="3"/>
                        </a:cubicBezTo>
                        <a:cubicBezTo>
                          <a:pt x="193" y="1"/>
                          <a:pt x="195" y="1"/>
                          <a:pt x="196" y="0"/>
                        </a:cubicBezTo>
                        <a:cubicBezTo>
                          <a:pt x="198" y="1"/>
                          <a:pt x="197" y="3"/>
                          <a:pt x="197" y="6"/>
                        </a:cubicBezTo>
                        <a:cubicBezTo>
                          <a:pt x="197" y="13"/>
                          <a:pt x="197" y="13"/>
                          <a:pt x="197" y="13"/>
                        </a:cubicBezTo>
                        <a:cubicBezTo>
                          <a:pt x="197" y="16"/>
                          <a:pt x="198" y="17"/>
                          <a:pt x="200" y="19"/>
                        </a:cubicBezTo>
                        <a:cubicBezTo>
                          <a:pt x="202" y="20"/>
                          <a:pt x="201" y="25"/>
                          <a:pt x="203" y="25"/>
                        </a:cubicBezTo>
                        <a:cubicBezTo>
                          <a:pt x="206" y="25"/>
                          <a:pt x="209" y="25"/>
                          <a:pt x="211" y="23"/>
                        </a:cubicBezTo>
                        <a:cubicBezTo>
                          <a:pt x="213" y="21"/>
                          <a:pt x="211" y="17"/>
                          <a:pt x="214" y="17"/>
                        </a:cubicBezTo>
                        <a:cubicBezTo>
                          <a:pt x="225" y="17"/>
                          <a:pt x="223" y="38"/>
                          <a:pt x="234" y="38"/>
                        </a:cubicBezTo>
                        <a:cubicBezTo>
                          <a:pt x="236" y="38"/>
                          <a:pt x="237" y="37"/>
                          <a:pt x="239" y="37"/>
                        </a:cubicBezTo>
                        <a:cubicBezTo>
                          <a:pt x="241" y="37"/>
                          <a:pt x="242" y="39"/>
                          <a:pt x="244" y="41"/>
                        </a:cubicBezTo>
                        <a:cubicBezTo>
                          <a:pt x="248" y="43"/>
                          <a:pt x="251" y="44"/>
                          <a:pt x="256" y="44"/>
                        </a:cubicBezTo>
                        <a:cubicBezTo>
                          <a:pt x="258" y="44"/>
                          <a:pt x="258" y="42"/>
                          <a:pt x="259" y="41"/>
                        </a:cubicBezTo>
                        <a:cubicBezTo>
                          <a:pt x="261" y="38"/>
                          <a:pt x="264" y="38"/>
                          <a:pt x="268" y="38"/>
                        </a:cubicBezTo>
                        <a:cubicBezTo>
                          <a:pt x="268" y="38"/>
                          <a:pt x="268" y="38"/>
                          <a:pt x="268" y="39"/>
                        </a:cubicBezTo>
                        <a:cubicBezTo>
                          <a:pt x="268" y="41"/>
                          <a:pt x="265" y="42"/>
                          <a:pt x="265" y="44"/>
                        </a:cubicBezTo>
                        <a:cubicBezTo>
                          <a:pt x="265" y="47"/>
                          <a:pt x="269" y="49"/>
                          <a:pt x="272" y="49"/>
                        </a:cubicBezTo>
                        <a:cubicBezTo>
                          <a:pt x="274" y="49"/>
                          <a:pt x="275" y="47"/>
                          <a:pt x="277" y="47"/>
                        </a:cubicBezTo>
                        <a:cubicBezTo>
                          <a:pt x="282" y="47"/>
                          <a:pt x="284" y="53"/>
                          <a:pt x="284" y="57"/>
                        </a:cubicBezTo>
                        <a:cubicBezTo>
                          <a:pt x="285" y="58"/>
                          <a:pt x="285" y="58"/>
                          <a:pt x="286" y="58"/>
                        </a:cubicBezTo>
                        <a:cubicBezTo>
                          <a:pt x="287" y="56"/>
                          <a:pt x="287" y="53"/>
                          <a:pt x="289" y="53"/>
                        </a:cubicBezTo>
                        <a:cubicBezTo>
                          <a:pt x="294" y="53"/>
                          <a:pt x="296" y="57"/>
                          <a:pt x="301" y="57"/>
                        </a:cubicBezTo>
                        <a:cubicBezTo>
                          <a:pt x="307" y="57"/>
                          <a:pt x="307" y="57"/>
                          <a:pt x="307" y="57"/>
                        </a:cubicBezTo>
                        <a:cubicBezTo>
                          <a:pt x="311" y="57"/>
                          <a:pt x="312" y="53"/>
                          <a:pt x="316" y="51"/>
                        </a:cubicBezTo>
                        <a:cubicBezTo>
                          <a:pt x="320" y="57"/>
                          <a:pt x="325" y="59"/>
                          <a:pt x="330" y="63"/>
                        </a:cubicBezTo>
                        <a:cubicBezTo>
                          <a:pt x="332" y="64"/>
                          <a:pt x="332" y="67"/>
                          <a:pt x="334" y="67"/>
                        </a:cubicBezTo>
                        <a:cubicBezTo>
                          <a:pt x="336" y="67"/>
                          <a:pt x="336" y="66"/>
                          <a:pt x="338" y="66"/>
                        </a:cubicBezTo>
                        <a:cubicBezTo>
                          <a:pt x="341" y="66"/>
                          <a:pt x="342" y="69"/>
                          <a:pt x="345" y="69"/>
                        </a:cubicBezTo>
                        <a:cubicBezTo>
                          <a:pt x="348" y="69"/>
                          <a:pt x="348" y="67"/>
                          <a:pt x="350" y="65"/>
                        </a:cubicBezTo>
                        <a:cubicBezTo>
                          <a:pt x="349" y="65"/>
                          <a:pt x="348" y="65"/>
                          <a:pt x="346" y="65"/>
                        </a:cubicBezTo>
                        <a:cubicBezTo>
                          <a:pt x="347" y="62"/>
                          <a:pt x="350" y="62"/>
                          <a:pt x="351" y="59"/>
                        </a:cubicBezTo>
                        <a:cubicBezTo>
                          <a:pt x="352" y="60"/>
                          <a:pt x="353" y="61"/>
                          <a:pt x="354" y="61"/>
                        </a:cubicBezTo>
                        <a:cubicBezTo>
                          <a:pt x="357" y="61"/>
                          <a:pt x="357" y="55"/>
                          <a:pt x="360" y="55"/>
                        </a:cubicBezTo>
                        <a:cubicBezTo>
                          <a:pt x="361" y="55"/>
                          <a:pt x="361" y="56"/>
                          <a:pt x="362" y="56"/>
                        </a:cubicBezTo>
                        <a:cubicBezTo>
                          <a:pt x="364" y="56"/>
                          <a:pt x="365" y="55"/>
                          <a:pt x="367" y="54"/>
                        </a:cubicBezTo>
                        <a:cubicBezTo>
                          <a:pt x="366" y="54"/>
                          <a:pt x="365" y="53"/>
                          <a:pt x="365" y="53"/>
                        </a:cubicBezTo>
                        <a:cubicBezTo>
                          <a:pt x="369" y="51"/>
                          <a:pt x="372" y="50"/>
                          <a:pt x="377" y="48"/>
                        </a:cubicBezTo>
                        <a:cubicBezTo>
                          <a:pt x="378" y="48"/>
                          <a:pt x="378" y="48"/>
                          <a:pt x="378" y="48"/>
                        </a:cubicBezTo>
                        <a:cubicBezTo>
                          <a:pt x="376" y="53"/>
                          <a:pt x="376" y="57"/>
                          <a:pt x="371" y="61"/>
                        </a:cubicBezTo>
                        <a:cubicBezTo>
                          <a:pt x="370" y="62"/>
                          <a:pt x="369" y="63"/>
                          <a:pt x="369" y="65"/>
                        </a:cubicBezTo>
                        <a:cubicBezTo>
                          <a:pt x="369" y="67"/>
                          <a:pt x="369" y="67"/>
                          <a:pt x="369" y="67"/>
                        </a:cubicBezTo>
                        <a:cubicBezTo>
                          <a:pt x="370" y="68"/>
                          <a:pt x="370" y="68"/>
                          <a:pt x="371" y="68"/>
                        </a:cubicBezTo>
                        <a:cubicBezTo>
                          <a:pt x="375" y="68"/>
                          <a:pt x="375" y="63"/>
                          <a:pt x="378" y="63"/>
                        </a:cubicBezTo>
                        <a:cubicBezTo>
                          <a:pt x="379" y="63"/>
                          <a:pt x="379" y="65"/>
                          <a:pt x="380" y="65"/>
                        </a:cubicBezTo>
                        <a:cubicBezTo>
                          <a:pt x="383" y="66"/>
                          <a:pt x="387" y="66"/>
                          <a:pt x="387" y="69"/>
                        </a:cubicBezTo>
                        <a:cubicBezTo>
                          <a:pt x="387" y="72"/>
                          <a:pt x="384" y="73"/>
                          <a:pt x="384" y="76"/>
                        </a:cubicBezTo>
                        <a:cubicBezTo>
                          <a:pt x="384" y="77"/>
                          <a:pt x="384" y="78"/>
                          <a:pt x="385" y="79"/>
                        </a:cubicBezTo>
                        <a:cubicBezTo>
                          <a:pt x="394" y="79"/>
                          <a:pt x="394" y="79"/>
                          <a:pt x="394" y="79"/>
                        </a:cubicBezTo>
                        <a:cubicBezTo>
                          <a:pt x="395" y="79"/>
                          <a:pt x="395" y="79"/>
                          <a:pt x="396" y="79"/>
                        </a:cubicBezTo>
                        <a:cubicBezTo>
                          <a:pt x="400" y="79"/>
                          <a:pt x="402" y="75"/>
                          <a:pt x="403" y="72"/>
                        </a:cubicBezTo>
                        <a:cubicBezTo>
                          <a:pt x="404" y="69"/>
                          <a:pt x="407" y="68"/>
                          <a:pt x="407" y="66"/>
                        </a:cubicBezTo>
                        <a:cubicBezTo>
                          <a:pt x="407" y="61"/>
                          <a:pt x="401" y="63"/>
                          <a:pt x="397" y="61"/>
                        </a:cubicBezTo>
                        <a:cubicBezTo>
                          <a:pt x="399" y="58"/>
                          <a:pt x="401" y="57"/>
                          <a:pt x="405" y="56"/>
                        </a:cubicBezTo>
                        <a:cubicBezTo>
                          <a:pt x="408" y="55"/>
                          <a:pt x="409" y="52"/>
                          <a:pt x="413" y="51"/>
                        </a:cubicBezTo>
                        <a:cubicBezTo>
                          <a:pt x="414" y="57"/>
                          <a:pt x="416" y="62"/>
                          <a:pt x="421" y="65"/>
                        </a:cubicBezTo>
                        <a:cubicBezTo>
                          <a:pt x="423" y="66"/>
                          <a:pt x="424" y="69"/>
                          <a:pt x="426" y="69"/>
                        </a:cubicBezTo>
                        <a:cubicBezTo>
                          <a:pt x="428" y="69"/>
                          <a:pt x="428" y="67"/>
                          <a:pt x="428" y="66"/>
                        </a:cubicBezTo>
                        <a:cubicBezTo>
                          <a:pt x="428" y="65"/>
                          <a:pt x="427" y="64"/>
                          <a:pt x="427" y="62"/>
                        </a:cubicBezTo>
                        <a:cubicBezTo>
                          <a:pt x="428" y="62"/>
                          <a:pt x="428" y="61"/>
                          <a:pt x="428" y="61"/>
                        </a:cubicBezTo>
                        <a:cubicBezTo>
                          <a:pt x="432" y="61"/>
                          <a:pt x="435" y="65"/>
                          <a:pt x="435" y="69"/>
                        </a:cubicBezTo>
                        <a:cubicBezTo>
                          <a:pt x="435" y="73"/>
                          <a:pt x="435" y="79"/>
                          <a:pt x="431" y="79"/>
                        </a:cubicBezTo>
                        <a:cubicBezTo>
                          <a:pt x="430" y="79"/>
                          <a:pt x="429" y="78"/>
                          <a:pt x="428" y="78"/>
                        </a:cubicBezTo>
                        <a:cubicBezTo>
                          <a:pt x="426" y="78"/>
                          <a:pt x="426" y="78"/>
                          <a:pt x="426" y="78"/>
                        </a:cubicBezTo>
                        <a:cubicBezTo>
                          <a:pt x="425" y="85"/>
                          <a:pt x="424" y="89"/>
                          <a:pt x="419" y="95"/>
                        </a:cubicBezTo>
                        <a:cubicBezTo>
                          <a:pt x="416" y="94"/>
                          <a:pt x="416" y="94"/>
                          <a:pt x="416" y="94"/>
                        </a:cubicBezTo>
                        <a:cubicBezTo>
                          <a:pt x="415" y="95"/>
                          <a:pt x="414" y="96"/>
                          <a:pt x="412" y="97"/>
                        </a:cubicBezTo>
                        <a:cubicBezTo>
                          <a:pt x="413" y="101"/>
                          <a:pt x="416" y="102"/>
                          <a:pt x="418" y="106"/>
                        </a:cubicBezTo>
                        <a:cubicBezTo>
                          <a:pt x="415" y="107"/>
                          <a:pt x="412" y="106"/>
                          <a:pt x="410" y="108"/>
                        </a:cubicBezTo>
                        <a:cubicBezTo>
                          <a:pt x="412" y="110"/>
                          <a:pt x="414" y="111"/>
                          <a:pt x="415" y="113"/>
                        </a:cubicBezTo>
                        <a:cubicBezTo>
                          <a:pt x="412" y="115"/>
                          <a:pt x="412" y="118"/>
                          <a:pt x="409" y="121"/>
                        </a:cubicBezTo>
                        <a:cubicBezTo>
                          <a:pt x="407" y="118"/>
                          <a:pt x="408" y="115"/>
                          <a:pt x="406" y="112"/>
                        </a:cubicBezTo>
                        <a:cubicBezTo>
                          <a:pt x="405" y="111"/>
                          <a:pt x="405" y="111"/>
                          <a:pt x="405" y="111"/>
                        </a:cubicBezTo>
                        <a:cubicBezTo>
                          <a:pt x="404" y="114"/>
                          <a:pt x="402" y="116"/>
                          <a:pt x="400" y="116"/>
                        </a:cubicBezTo>
                        <a:cubicBezTo>
                          <a:pt x="399" y="117"/>
                          <a:pt x="399" y="117"/>
                          <a:pt x="399" y="117"/>
                        </a:cubicBezTo>
                        <a:cubicBezTo>
                          <a:pt x="399" y="118"/>
                          <a:pt x="400" y="118"/>
                          <a:pt x="400" y="118"/>
                        </a:cubicBezTo>
                        <a:cubicBezTo>
                          <a:pt x="400" y="121"/>
                          <a:pt x="397" y="121"/>
                          <a:pt x="395" y="123"/>
                        </a:cubicBezTo>
                        <a:cubicBezTo>
                          <a:pt x="394" y="120"/>
                          <a:pt x="395" y="117"/>
                          <a:pt x="392" y="115"/>
                        </a:cubicBezTo>
                        <a:cubicBezTo>
                          <a:pt x="391" y="118"/>
                          <a:pt x="391" y="120"/>
                          <a:pt x="388" y="122"/>
                        </a:cubicBezTo>
                        <a:cubicBezTo>
                          <a:pt x="388" y="121"/>
                          <a:pt x="388" y="120"/>
                          <a:pt x="387" y="120"/>
                        </a:cubicBezTo>
                        <a:cubicBezTo>
                          <a:pt x="383" y="120"/>
                          <a:pt x="379" y="124"/>
                          <a:pt x="379" y="128"/>
                        </a:cubicBezTo>
                        <a:cubicBezTo>
                          <a:pt x="379" y="130"/>
                          <a:pt x="381" y="130"/>
                          <a:pt x="382" y="133"/>
                        </a:cubicBezTo>
                        <a:cubicBezTo>
                          <a:pt x="381" y="133"/>
                          <a:pt x="381" y="133"/>
                          <a:pt x="381" y="133"/>
                        </a:cubicBezTo>
                        <a:cubicBezTo>
                          <a:pt x="379" y="132"/>
                          <a:pt x="379" y="132"/>
                          <a:pt x="379" y="132"/>
                        </a:cubicBezTo>
                        <a:cubicBezTo>
                          <a:pt x="378" y="136"/>
                          <a:pt x="378" y="138"/>
                          <a:pt x="378" y="142"/>
                        </a:cubicBezTo>
                        <a:cubicBezTo>
                          <a:pt x="378" y="146"/>
                          <a:pt x="380" y="151"/>
                          <a:pt x="384" y="151"/>
                        </a:cubicBezTo>
                        <a:cubicBezTo>
                          <a:pt x="391" y="151"/>
                          <a:pt x="385" y="164"/>
                          <a:pt x="381" y="172"/>
                        </a:cubicBezTo>
                        <a:cubicBezTo>
                          <a:pt x="378" y="177"/>
                          <a:pt x="372" y="177"/>
                          <a:pt x="370" y="183"/>
                        </a:cubicBezTo>
                        <a:cubicBezTo>
                          <a:pt x="366" y="190"/>
                          <a:pt x="365" y="195"/>
                          <a:pt x="359" y="202"/>
                        </a:cubicBezTo>
                        <a:cubicBezTo>
                          <a:pt x="357" y="205"/>
                          <a:pt x="355" y="206"/>
                          <a:pt x="353" y="209"/>
                        </a:cubicBezTo>
                        <a:cubicBezTo>
                          <a:pt x="353" y="216"/>
                          <a:pt x="353" y="216"/>
                          <a:pt x="353" y="216"/>
                        </a:cubicBezTo>
                        <a:cubicBezTo>
                          <a:pt x="353" y="219"/>
                          <a:pt x="356" y="218"/>
                          <a:pt x="358" y="220"/>
                        </a:cubicBezTo>
                        <a:cubicBezTo>
                          <a:pt x="370" y="227"/>
                          <a:pt x="362" y="230"/>
                          <a:pt x="371" y="230"/>
                        </a:cubicBezTo>
                        <a:cubicBezTo>
                          <a:pt x="375" y="230"/>
                          <a:pt x="376" y="234"/>
                          <a:pt x="379" y="236"/>
                        </a:cubicBezTo>
                        <a:cubicBezTo>
                          <a:pt x="387" y="240"/>
                          <a:pt x="393" y="241"/>
                          <a:pt x="399" y="247"/>
                        </a:cubicBezTo>
                        <a:cubicBezTo>
                          <a:pt x="402" y="250"/>
                          <a:pt x="401" y="253"/>
                          <a:pt x="403" y="256"/>
                        </a:cubicBezTo>
                        <a:cubicBezTo>
                          <a:pt x="412" y="266"/>
                          <a:pt x="425" y="259"/>
                          <a:pt x="421" y="269"/>
                        </a:cubicBezTo>
                        <a:cubicBezTo>
                          <a:pt x="424" y="270"/>
                          <a:pt x="425" y="272"/>
                          <a:pt x="426" y="275"/>
                        </a:cubicBezTo>
                        <a:cubicBezTo>
                          <a:pt x="428" y="275"/>
                          <a:pt x="428" y="274"/>
                          <a:pt x="430" y="274"/>
                        </a:cubicBezTo>
                        <a:cubicBezTo>
                          <a:pt x="432" y="274"/>
                          <a:pt x="433" y="275"/>
                          <a:pt x="435" y="275"/>
                        </a:cubicBezTo>
                        <a:cubicBezTo>
                          <a:pt x="436" y="275"/>
                          <a:pt x="437" y="275"/>
                          <a:pt x="438" y="274"/>
                        </a:cubicBezTo>
                        <a:cubicBezTo>
                          <a:pt x="439" y="274"/>
                          <a:pt x="440" y="274"/>
                          <a:pt x="441" y="274"/>
                        </a:cubicBezTo>
                        <a:cubicBezTo>
                          <a:pt x="447" y="274"/>
                          <a:pt x="450" y="277"/>
                          <a:pt x="453" y="282"/>
                        </a:cubicBezTo>
                        <a:cubicBezTo>
                          <a:pt x="455" y="286"/>
                          <a:pt x="459" y="285"/>
                          <a:pt x="463" y="287"/>
                        </a:cubicBezTo>
                        <a:cubicBezTo>
                          <a:pt x="470" y="292"/>
                          <a:pt x="473" y="296"/>
                          <a:pt x="481" y="296"/>
                        </a:cubicBezTo>
                        <a:cubicBezTo>
                          <a:pt x="481" y="296"/>
                          <a:pt x="482" y="296"/>
                          <a:pt x="482" y="297"/>
                        </a:cubicBezTo>
                        <a:cubicBezTo>
                          <a:pt x="482" y="298"/>
                          <a:pt x="481" y="298"/>
                          <a:pt x="481" y="298"/>
                        </a:cubicBezTo>
                        <a:cubicBezTo>
                          <a:pt x="481" y="299"/>
                          <a:pt x="483" y="299"/>
                          <a:pt x="484" y="300"/>
                        </a:cubicBezTo>
                        <a:cubicBezTo>
                          <a:pt x="486" y="302"/>
                          <a:pt x="487" y="303"/>
                          <a:pt x="490" y="305"/>
                        </a:cubicBezTo>
                        <a:cubicBezTo>
                          <a:pt x="492" y="308"/>
                          <a:pt x="495" y="311"/>
                          <a:pt x="497" y="313"/>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38" name="Google Shape;38;p4"/>
                  <p:cNvSpPr/>
                  <p:nvPr/>
                </p:nvSpPr>
                <p:spPr>
                  <a:xfrm>
                    <a:off x="5040313" y="973138"/>
                    <a:ext cx="1555749" cy="2028825"/>
                  </a:xfrm>
                  <a:custGeom>
                    <a:avLst/>
                    <a:gdLst/>
                    <a:ahLst/>
                    <a:cxnLst/>
                    <a:rect l="l" t="t" r="r" b="b"/>
                    <a:pathLst>
                      <a:path w="858" h="1119" extrusionOk="0">
                        <a:moveTo>
                          <a:pt x="64" y="368"/>
                        </a:moveTo>
                        <a:cubicBezTo>
                          <a:pt x="64" y="371"/>
                          <a:pt x="68" y="371"/>
                          <a:pt x="70" y="371"/>
                        </a:cubicBezTo>
                        <a:cubicBezTo>
                          <a:pt x="72" y="371"/>
                          <a:pt x="72" y="369"/>
                          <a:pt x="74" y="367"/>
                        </a:cubicBezTo>
                        <a:cubicBezTo>
                          <a:pt x="75" y="366"/>
                          <a:pt x="77" y="367"/>
                          <a:pt x="79" y="367"/>
                        </a:cubicBezTo>
                        <a:cubicBezTo>
                          <a:pt x="79" y="363"/>
                          <a:pt x="81" y="358"/>
                          <a:pt x="85" y="358"/>
                        </a:cubicBezTo>
                        <a:cubicBezTo>
                          <a:pt x="87" y="358"/>
                          <a:pt x="88" y="360"/>
                          <a:pt x="89" y="360"/>
                        </a:cubicBezTo>
                        <a:cubicBezTo>
                          <a:pt x="91" y="360"/>
                          <a:pt x="92" y="359"/>
                          <a:pt x="92" y="358"/>
                        </a:cubicBezTo>
                        <a:cubicBezTo>
                          <a:pt x="92" y="354"/>
                          <a:pt x="85" y="354"/>
                          <a:pt x="81" y="356"/>
                        </a:cubicBezTo>
                        <a:cubicBezTo>
                          <a:pt x="74" y="359"/>
                          <a:pt x="64" y="360"/>
                          <a:pt x="64" y="368"/>
                        </a:cubicBezTo>
                        <a:close/>
                        <a:moveTo>
                          <a:pt x="82" y="388"/>
                        </a:moveTo>
                        <a:cubicBezTo>
                          <a:pt x="81" y="390"/>
                          <a:pt x="80" y="391"/>
                          <a:pt x="79" y="393"/>
                        </a:cubicBezTo>
                        <a:cubicBezTo>
                          <a:pt x="81" y="394"/>
                          <a:pt x="82" y="393"/>
                          <a:pt x="84" y="394"/>
                        </a:cubicBezTo>
                        <a:cubicBezTo>
                          <a:pt x="84" y="391"/>
                          <a:pt x="84" y="390"/>
                          <a:pt x="82" y="388"/>
                        </a:cubicBezTo>
                        <a:close/>
                        <a:moveTo>
                          <a:pt x="234" y="27"/>
                        </a:moveTo>
                        <a:cubicBezTo>
                          <a:pt x="232" y="28"/>
                          <a:pt x="230" y="29"/>
                          <a:pt x="230" y="32"/>
                        </a:cubicBezTo>
                        <a:cubicBezTo>
                          <a:pt x="230" y="33"/>
                          <a:pt x="231" y="33"/>
                          <a:pt x="231" y="34"/>
                        </a:cubicBezTo>
                        <a:cubicBezTo>
                          <a:pt x="232" y="33"/>
                          <a:pt x="233" y="32"/>
                          <a:pt x="235" y="32"/>
                        </a:cubicBezTo>
                        <a:cubicBezTo>
                          <a:pt x="235" y="31"/>
                          <a:pt x="236" y="31"/>
                          <a:pt x="236" y="31"/>
                        </a:cubicBezTo>
                        <a:cubicBezTo>
                          <a:pt x="236" y="29"/>
                          <a:pt x="235" y="28"/>
                          <a:pt x="234" y="27"/>
                        </a:cubicBezTo>
                        <a:close/>
                        <a:moveTo>
                          <a:pt x="235" y="2"/>
                        </a:moveTo>
                        <a:cubicBezTo>
                          <a:pt x="235" y="4"/>
                          <a:pt x="237" y="5"/>
                          <a:pt x="238" y="6"/>
                        </a:cubicBezTo>
                        <a:cubicBezTo>
                          <a:pt x="240" y="5"/>
                          <a:pt x="240" y="3"/>
                          <a:pt x="241" y="1"/>
                        </a:cubicBezTo>
                        <a:cubicBezTo>
                          <a:pt x="239" y="0"/>
                          <a:pt x="235" y="0"/>
                          <a:pt x="235" y="2"/>
                        </a:cubicBezTo>
                        <a:close/>
                        <a:moveTo>
                          <a:pt x="720" y="768"/>
                        </a:moveTo>
                        <a:cubicBezTo>
                          <a:pt x="722" y="778"/>
                          <a:pt x="728" y="782"/>
                          <a:pt x="736" y="789"/>
                        </a:cubicBezTo>
                        <a:cubicBezTo>
                          <a:pt x="736" y="789"/>
                          <a:pt x="736" y="788"/>
                          <a:pt x="736" y="788"/>
                        </a:cubicBezTo>
                        <a:cubicBezTo>
                          <a:pt x="736" y="784"/>
                          <a:pt x="733" y="782"/>
                          <a:pt x="730" y="779"/>
                        </a:cubicBezTo>
                        <a:cubicBezTo>
                          <a:pt x="727" y="774"/>
                          <a:pt x="726" y="769"/>
                          <a:pt x="720" y="768"/>
                        </a:cubicBezTo>
                        <a:close/>
                        <a:moveTo>
                          <a:pt x="842" y="850"/>
                        </a:moveTo>
                        <a:cubicBezTo>
                          <a:pt x="841" y="850"/>
                          <a:pt x="841" y="850"/>
                          <a:pt x="841" y="850"/>
                        </a:cubicBezTo>
                        <a:cubicBezTo>
                          <a:pt x="841" y="852"/>
                          <a:pt x="842" y="854"/>
                          <a:pt x="842" y="856"/>
                        </a:cubicBezTo>
                        <a:cubicBezTo>
                          <a:pt x="842" y="862"/>
                          <a:pt x="839" y="865"/>
                          <a:pt x="835" y="868"/>
                        </a:cubicBezTo>
                        <a:cubicBezTo>
                          <a:pt x="834" y="869"/>
                          <a:pt x="831" y="869"/>
                          <a:pt x="831" y="871"/>
                        </a:cubicBezTo>
                        <a:cubicBezTo>
                          <a:pt x="831" y="873"/>
                          <a:pt x="832" y="874"/>
                          <a:pt x="832" y="876"/>
                        </a:cubicBezTo>
                        <a:cubicBezTo>
                          <a:pt x="832" y="884"/>
                          <a:pt x="832" y="884"/>
                          <a:pt x="832" y="884"/>
                        </a:cubicBezTo>
                        <a:cubicBezTo>
                          <a:pt x="832" y="889"/>
                          <a:pt x="829" y="891"/>
                          <a:pt x="826" y="895"/>
                        </a:cubicBezTo>
                        <a:cubicBezTo>
                          <a:pt x="829" y="896"/>
                          <a:pt x="828" y="900"/>
                          <a:pt x="829" y="904"/>
                        </a:cubicBezTo>
                        <a:cubicBezTo>
                          <a:pt x="830" y="906"/>
                          <a:pt x="832" y="906"/>
                          <a:pt x="833" y="908"/>
                        </a:cubicBezTo>
                        <a:cubicBezTo>
                          <a:pt x="837" y="903"/>
                          <a:pt x="834" y="897"/>
                          <a:pt x="837" y="891"/>
                        </a:cubicBezTo>
                        <a:cubicBezTo>
                          <a:pt x="839" y="885"/>
                          <a:pt x="840" y="881"/>
                          <a:pt x="842" y="875"/>
                        </a:cubicBezTo>
                        <a:cubicBezTo>
                          <a:pt x="844" y="870"/>
                          <a:pt x="848" y="867"/>
                          <a:pt x="848" y="861"/>
                        </a:cubicBezTo>
                        <a:cubicBezTo>
                          <a:pt x="848" y="856"/>
                          <a:pt x="844" y="854"/>
                          <a:pt x="842" y="850"/>
                        </a:cubicBezTo>
                        <a:close/>
                        <a:moveTo>
                          <a:pt x="858" y="1055"/>
                        </a:moveTo>
                        <a:cubicBezTo>
                          <a:pt x="858" y="1055"/>
                          <a:pt x="858" y="1055"/>
                          <a:pt x="858" y="1055"/>
                        </a:cubicBezTo>
                        <a:cubicBezTo>
                          <a:pt x="854" y="1057"/>
                          <a:pt x="852" y="1058"/>
                          <a:pt x="848" y="1060"/>
                        </a:cubicBezTo>
                        <a:cubicBezTo>
                          <a:pt x="845" y="1061"/>
                          <a:pt x="843" y="1059"/>
                          <a:pt x="840" y="1060"/>
                        </a:cubicBezTo>
                        <a:cubicBezTo>
                          <a:pt x="837" y="1062"/>
                          <a:pt x="838" y="1067"/>
                          <a:pt x="834" y="1067"/>
                        </a:cubicBezTo>
                        <a:cubicBezTo>
                          <a:pt x="832" y="1067"/>
                          <a:pt x="831" y="1066"/>
                          <a:pt x="829" y="1066"/>
                        </a:cubicBezTo>
                        <a:cubicBezTo>
                          <a:pt x="825" y="1065"/>
                          <a:pt x="822" y="1066"/>
                          <a:pt x="818" y="1066"/>
                        </a:cubicBezTo>
                        <a:cubicBezTo>
                          <a:pt x="811" y="1066"/>
                          <a:pt x="808" y="1061"/>
                          <a:pt x="802" y="1061"/>
                        </a:cubicBezTo>
                        <a:cubicBezTo>
                          <a:pt x="797" y="1061"/>
                          <a:pt x="796" y="1067"/>
                          <a:pt x="792" y="1070"/>
                        </a:cubicBezTo>
                        <a:cubicBezTo>
                          <a:pt x="790" y="1071"/>
                          <a:pt x="788" y="1070"/>
                          <a:pt x="786" y="1071"/>
                        </a:cubicBezTo>
                        <a:cubicBezTo>
                          <a:pt x="780" y="1073"/>
                          <a:pt x="777" y="1077"/>
                          <a:pt x="771" y="1079"/>
                        </a:cubicBezTo>
                        <a:cubicBezTo>
                          <a:pt x="773" y="1082"/>
                          <a:pt x="773" y="1084"/>
                          <a:pt x="776" y="1087"/>
                        </a:cubicBezTo>
                        <a:cubicBezTo>
                          <a:pt x="776" y="1087"/>
                          <a:pt x="778" y="1087"/>
                          <a:pt x="778" y="1088"/>
                        </a:cubicBezTo>
                        <a:cubicBezTo>
                          <a:pt x="778" y="1096"/>
                          <a:pt x="773" y="1102"/>
                          <a:pt x="765" y="1102"/>
                        </a:cubicBezTo>
                        <a:cubicBezTo>
                          <a:pt x="765" y="1104"/>
                          <a:pt x="765" y="1105"/>
                          <a:pt x="765" y="1106"/>
                        </a:cubicBezTo>
                        <a:cubicBezTo>
                          <a:pt x="761" y="1106"/>
                          <a:pt x="760" y="1101"/>
                          <a:pt x="757" y="1101"/>
                        </a:cubicBezTo>
                        <a:cubicBezTo>
                          <a:pt x="749" y="1101"/>
                          <a:pt x="747" y="1108"/>
                          <a:pt x="743" y="1114"/>
                        </a:cubicBezTo>
                        <a:cubicBezTo>
                          <a:pt x="742" y="1116"/>
                          <a:pt x="743" y="1119"/>
                          <a:pt x="741" y="1119"/>
                        </a:cubicBezTo>
                        <a:cubicBezTo>
                          <a:pt x="732" y="1119"/>
                          <a:pt x="737" y="1103"/>
                          <a:pt x="729" y="1099"/>
                        </a:cubicBezTo>
                        <a:cubicBezTo>
                          <a:pt x="722" y="1096"/>
                          <a:pt x="719" y="1092"/>
                          <a:pt x="712" y="1088"/>
                        </a:cubicBezTo>
                        <a:cubicBezTo>
                          <a:pt x="710" y="1086"/>
                          <a:pt x="710" y="1084"/>
                          <a:pt x="708" y="1084"/>
                        </a:cubicBezTo>
                        <a:cubicBezTo>
                          <a:pt x="705" y="1084"/>
                          <a:pt x="703" y="1086"/>
                          <a:pt x="700" y="1086"/>
                        </a:cubicBezTo>
                        <a:cubicBezTo>
                          <a:pt x="694" y="1086"/>
                          <a:pt x="694" y="1086"/>
                          <a:pt x="694" y="1086"/>
                        </a:cubicBezTo>
                        <a:cubicBezTo>
                          <a:pt x="693" y="1086"/>
                          <a:pt x="693" y="1086"/>
                          <a:pt x="691" y="1086"/>
                        </a:cubicBezTo>
                        <a:cubicBezTo>
                          <a:pt x="686" y="1086"/>
                          <a:pt x="685" y="1079"/>
                          <a:pt x="680" y="1079"/>
                        </a:cubicBezTo>
                        <a:cubicBezTo>
                          <a:pt x="672" y="1079"/>
                          <a:pt x="668" y="1084"/>
                          <a:pt x="659" y="1084"/>
                        </a:cubicBezTo>
                        <a:cubicBezTo>
                          <a:pt x="657" y="1084"/>
                          <a:pt x="656" y="1084"/>
                          <a:pt x="654" y="1084"/>
                        </a:cubicBezTo>
                        <a:cubicBezTo>
                          <a:pt x="648" y="1084"/>
                          <a:pt x="648" y="1084"/>
                          <a:pt x="648" y="1084"/>
                        </a:cubicBezTo>
                        <a:cubicBezTo>
                          <a:pt x="644" y="1084"/>
                          <a:pt x="642" y="1081"/>
                          <a:pt x="638" y="1081"/>
                        </a:cubicBezTo>
                        <a:cubicBezTo>
                          <a:pt x="633" y="1081"/>
                          <a:pt x="631" y="1086"/>
                          <a:pt x="626" y="1090"/>
                        </a:cubicBezTo>
                        <a:cubicBezTo>
                          <a:pt x="621" y="1094"/>
                          <a:pt x="616" y="1094"/>
                          <a:pt x="612" y="1099"/>
                        </a:cubicBezTo>
                        <a:cubicBezTo>
                          <a:pt x="611" y="1101"/>
                          <a:pt x="612" y="1105"/>
                          <a:pt x="609" y="1106"/>
                        </a:cubicBezTo>
                        <a:cubicBezTo>
                          <a:pt x="168" y="1107"/>
                          <a:pt x="168" y="1107"/>
                          <a:pt x="168" y="1107"/>
                        </a:cubicBezTo>
                        <a:cubicBezTo>
                          <a:pt x="168" y="1107"/>
                          <a:pt x="168" y="1107"/>
                          <a:pt x="168" y="1107"/>
                        </a:cubicBezTo>
                        <a:cubicBezTo>
                          <a:pt x="168" y="921"/>
                          <a:pt x="168" y="921"/>
                          <a:pt x="168" y="921"/>
                        </a:cubicBezTo>
                        <a:cubicBezTo>
                          <a:pt x="1" y="920"/>
                          <a:pt x="1" y="920"/>
                          <a:pt x="1" y="920"/>
                        </a:cubicBezTo>
                        <a:cubicBezTo>
                          <a:pt x="1" y="920"/>
                          <a:pt x="1" y="920"/>
                          <a:pt x="1" y="920"/>
                        </a:cubicBezTo>
                        <a:cubicBezTo>
                          <a:pt x="0" y="364"/>
                          <a:pt x="0" y="364"/>
                          <a:pt x="0" y="364"/>
                        </a:cubicBezTo>
                        <a:cubicBezTo>
                          <a:pt x="0" y="364"/>
                          <a:pt x="0" y="364"/>
                          <a:pt x="0" y="364"/>
                        </a:cubicBezTo>
                        <a:cubicBezTo>
                          <a:pt x="4" y="368"/>
                          <a:pt x="9" y="370"/>
                          <a:pt x="15" y="372"/>
                        </a:cubicBezTo>
                        <a:cubicBezTo>
                          <a:pt x="27" y="376"/>
                          <a:pt x="34" y="378"/>
                          <a:pt x="46" y="382"/>
                        </a:cubicBezTo>
                        <a:cubicBezTo>
                          <a:pt x="52" y="384"/>
                          <a:pt x="58" y="384"/>
                          <a:pt x="61" y="390"/>
                        </a:cubicBezTo>
                        <a:cubicBezTo>
                          <a:pt x="65" y="396"/>
                          <a:pt x="62" y="403"/>
                          <a:pt x="67" y="408"/>
                        </a:cubicBezTo>
                        <a:cubicBezTo>
                          <a:pt x="71" y="412"/>
                          <a:pt x="76" y="410"/>
                          <a:pt x="82" y="411"/>
                        </a:cubicBezTo>
                        <a:cubicBezTo>
                          <a:pt x="85" y="412"/>
                          <a:pt x="86" y="415"/>
                          <a:pt x="88" y="417"/>
                        </a:cubicBezTo>
                        <a:cubicBezTo>
                          <a:pt x="97" y="424"/>
                          <a:pt x="91" y="422"/>
                          <a:pt x="98" y="422"/>
                        </a:cubicBezTo>
                        <a:cubicBezTo>
                          <a:pt x="106" y="422"/>
                          <a:pt x="108" y="430"/>
                          <a:pt x="115" y="430"/>
                        </a:cubicBezTo>
                        <a:cubicBezTo>
                          <a:pt x="121" y="430"/>
                          <a:pt x="121" y="430"/>
                          <a:pt x="121" y="430"/>
                        </a:cubicBezTo>
                        <a:cubicBezTo>
                          <a:pt x="132" y="430"/>
                          <a:pt x="137" y="421"/>
                          <a:pt x="148" y="421"/>
                        </a:cubicBezTo>
                        <a:cubicBezTo>
                          <a:pt x="149" y="421"/>
                          <a:pt x="149" y="422"/>
                          <a:pt x="150" y="423"/>
                        </a:cubicBezTo>
                        <a:cubicBezTo>
                          <a:pt x="150" y="418"/>
                          <a:pt x="150" y="418"/>
                          <a:pt x="150" y="418"/>
                        </a:cubicBezTo>
                        <a:cubicBezTo>
                          <a:pt x="151" y="418"/>
                          <a:pt x="151" y="418"/>
                          <a:pt x="152" y="418"/>
                        </a:cubicBezTo>
                        <a:cubicBezTo>
                          <a:pt x="153" y="418"/>
                          <a:pt x="153" y="418"/>
                          <a:pt x="154" y="418"/>
                        </a:cubicBezTo>
                        <a:cubicBezTo>
                          <a:pt x="155" y="412"/>
                          <a:pt x="159" y="410"/>
                          <a:pt x="161" y="405"/>
                        </a:cubicBezTo>
                        <a:cubicBezTo>
                          <a:pt x="162" y="406"/>
                          <a:pt x="162" y="406"/>
                          <a:pt x="162" y="406"/>
                        </a:cubicBezTo>
                        <a:cubicBezTo>
                          <a:pt x="166" y="399"/>
                          <a:pt x="168" y="394"/>
                          <a:pt x="167" y="386"/>
                        </a:cubicBezTo>
                        <a:cubicBezTo>
                          <a:pt x="170" y="385"/>
                          <a:pt x="171" y="383"/>
                          <a:pt x="172" y="381"/>
                        </a:cubicBezTo>
                        <a:cubicBezTo>
                          <a:pt x="173" y="379"/>
                          <a:pt x="173" y="377"/>
                          <a:pt x="174" y="377"/>
                        </a:cubicBezTo>
                        <a:cubicBezTo>
                          <a:pt x="175" y="377"/>
                          <a:pt x="175" y="378"/>
                          <a:pt x="175" y="378"/>
                        </a:cubicBezTo>
                        <a:cubicBezTo>
                          <a:pt x="175" y="377"/>
                          <a:pt x="175" y="376"/>
                          <a:pt x="175" y="374"/>
                        </a:cubicBezTo>
                        <a:cubicBezTo>
                          <a:pt x="178" y="374"/>
                          <a:pt x="179" y="374"/>
                          <a:pt x="181" y="374"/>
                        </a:cubicBezTo>
                        <a:cubicBezTo>
                          <a:pt x="180" y="373"/>
                          <a:pt x="180" y="372"/>
                          <a:pt x="180" y="370"/>
                        </a:cubicBezTo>
                        <a:cubicBezTo>
                          <a:pt x="180" y="369"/>
                          <a:pt x="180" y="367"/>
                          <a:pt x="182" y="367"/>
                        </a:cubicBezTo>
                        <a:cubicBezTo>
                          <a:pt x="182" y="367"/>
                          <a:pt x="182" y="368"/>
                          <a:pt x="183" y="368"/>
                        </a:cubicBezTo>
                        <a:cubicBezTo>
                          <a:pt x="183" y="364"/>
                          <a:pt x="183" y="364"/>
                          <a:pt x="183" y="364"/>
                        </a:cubicBezTo>
                        <a:cubicBezTo>
                          <a:pt x="183" y="352"/>
                          <a:pt x="191" y="346"/>
                          <a:pt x="191" y="334"/>
                        </a:cubicBezTo>
                        <a:cubicBezTo>
                          <a:pt x="191" y="331"/>
                          <a:pt x="190" y="330"/>
                          <a:pt x="190" y="328"/>
                        </a:cubicBezTo>
                        <a:cubicBezTo>
                          <a:pt x="190" y="325"/>
                          <a:pt x="191" y="323"/>
                          <a:pt x="191" y="320"/>
                        </a:cubicBezTo>
                        <a:cubicBezTo>
                          <a:pt x="191" y="312"/>
                          <a:pt x="193" y="307"/>
                          <a:pt x="196" y="300"/>
                        </a:cubicBezTo>
                        <a:cubicBezTo>
                          <a:pt x="198" y="295"/>
                          <a:pt x="197" y="291"/>
                          <a:pt x="201" y="288"/>
                        </a:cubicBezTo>
                        <a:cubicBezTo>
                          <a:pt x="207" y="288"/>
                          <a:pt x="201" y="289"/>
                          <a:pt x="201" y="285"/>
                        </a:cubicBezTo>
                        <a:cubicBezTo>
                          <a:pt x="201" y="284"/>
                          <a:pt x="202" y="284"/>
                          <a:pt x="203" y="283"/>
                        </a:cubicBezTo>
                        <a:cubicBezTo>
                          <a:pt x="205" y="281"/>
                          <a:pt x="204" y="278"/>
                          <a:pt x="205" y="275"/>
                        </a:cubicBezTo>
                        <a:cubicBezTo>
                          <a:pt x="198" y="265"/>
                          <a:pt x="196" y="257"/>
                          <a:pt x="196" y="245"/>
                        </a:cubicBezTo>
                        <a:cubicBezTo>
                          <a:pt x="196" y="239"/>
                          <a:pt x="201" y="236"/>
                          <a:pt x="201" y="229"/>
                        </a:cubicBezTo>
                        <a:cubicBezTo>
                          <a:pt x="201" y="224"/>
                          <a:pt x="201" y="224"/>
                          <a:pt x="201" y="224"/>
                        </a:cubicBezTo>
                        <a:cubicBezTo>
                          <a:pt x="201" y="218"/>
                          <a:pt x="193" y="218"/>
                          <a:pt x="193" y="213"/>
                        </a:cubicBezTo>
                        <a:cubicBezTo>
                          <a:pt x="193" y="210"/>
                          <a:pt x="195" y="208"/>
                          <a:pt x="195" y="205"/>
                        </a:cubicBezTo>
                        <a:cubicBezTo>
                          <a:pt x="196" y="200"/>
                          <a:pt x="195" y="197"/>
                          <a:pt x="198" y="193"/>
                        </a:cubicBezTo>
                        <a:cubicBezTo>
                          <a:pt x="201" y="190"/>
                          <a:pt x="199" y="186"/>
                          <a:pt x="201" y="182"/>
                        </a:cubicBezTo>
                        <a:cubicBezTo>
                          <a:pt x="204" y="183"/>
                          <a:pt x="204" y="185"/>
                          <a:pt x="205" y="187"/>
                        </a:cubicBezTo>
                        <a:cubicBezTo>
                          <a:pt x="206" y="187"/>
                          <a:pt x="206" y="187"/>
                          <a:pt x="206" y="187"/>
                        </a:cubicBezTo>
                        <a:cubicBezTo>
                          <a:pt x="206" y="184"/>
                          <a:pt x="208" y="183"/>
                          <a:pt x="209" y="180"/>
                        </a:cubicBezTo>
                        <a:cubicBezTo>
                          <a:pt x="205" y="179"/>
                          <a:pt x="205" y="175"/>
                          <a:pt x="203" y="171"/>
                        </a:cubicBezTo>
                        <a:cubicBezTo>
                          <a:pt x="202" y="167"/>
                          <a:pt x="200" y="164"/>
                          <a:pt x="200" y="160"/>
                        </a:cubicBezTo>
                        <a:cubicBezTo>
                          <a:pt x="200" y="156"/>
                          <a:pt x="204" y="156"/>
                          <a:pt x="207" y="153"/>
                        </a:cubicBezTo>
                        <a:cubicBezTo>
                          <a:pt x="210" y="151"/>
                          <a:pt x="210" y="148"/>
                          <a:pt x="213" y="145"/>
                        </a:cubicBezTo>
                        <a:cubicBezTo>
                          <a:pt x="219" y="150"/>
                          <a:pt x="221" y="162"/>
                          <a:pt x="218" y="146"/>
                        </a:cubicBezTo>
                        <a:cubicBezTo>
                          <a:pt x="228" y="147"/>
                          <a:pt x="218" y="143"/>
                          <a:pt x="215" y="141"/>
                        </a:cubicBezTo>
                        <a:cubicBezTo>
                          <a:pt x="232" y="133"/>
                          <a:pt x="206" y="142"/>
                          <a:pt x="206" y="125"/>
                        </a:cubicBezTo>
                        <a:cubicBezTo>
                          <a:pt x="206" y="122"/>
                          <a:pt x="206" y="120"/>
                          <a:pt x="208" y="118"/>
                        </a:cubicBezTo>
                        <a:cubicBezTo>
                          <a:pt x="210" y="119"/>
                          <a:pt x="210" y="119"/>
                          <a:pt x="210" y="119"/>
                        </a:cubicBezTo>
                        <a:cubicBezTo>
                          <a:pt x="210" y="117"/>
                          <a:pt x="209" y="117"/>
                          <a:pt x="209" y="115"/>
                        </a:cubicBezTo>
                        <a:cubicBezTo>
                          <a:pt x="209" y="111"/>
                          <a:pt x="212" y="110"/>
                          <a:pt x="215" y="107"/>
                        </a:cubicBezTo>
                        <a:cubicBezTo>
                          <a:pt x="217" y="110"/>
                          <a:pt x="218" y="112"/>
                          <a:pt x="219" y="115"/>
                        </a:cubicBezTo>
                        <a:cubicBezTo>
                          <a:pt x="219" y="116"/>
                          <a:pt x="220" y="117"/>
                          <a:pt x="220" y="115"/>
                        </a:cubicBezTo>
                        <a:cubicBezTo>
                          <a:pt x="220" y="113"/>
                          <a:pt x="219" y="112"/>
                          <a:pt x="219" y="110"/>
                        </a:cubicBezTo>
                        <a:cubicBezTo>
                          <a:pt x="219" y="108"/>
                          <a:pt x="219" y="108"/>
                          <a:pt x="219" y="108"/>
                        </a:cubicBezTo>
                        <a:cubicBezTo>
                          <a:pt x="224" y="108"/>
                          <a:pt x="224" y="108"/>
                          <a:pt x="224" y="108"/>
                        </a:cubicBezTo>
                        <a:cubicBezTo>
                          <a:pt x="224" y="107"/>
                          <a:pt x="224" y="107"/>
                          <a:pt x="224" y="106"/>
                        </a:cubicBezTo>
                        <a:cubicBezTo>
                          <a:pt x="224" y="103"/>
                          <a:pt x="219" y="104"/>
                          <a:pt x="219" y="101"/>
                        </a:cubicBezTo>
                        <a:cubicBezTo>
                          <a:pt x="219" y="95"/>
                          <a:pt x="223" y="93"/>
                          <a:pt x="226" y="89"/>
                        </a:cubicBezTo>
                        <a:cubicBezTo>
                          <a:pt x="226" y="88"/>
                          <a:pt x="225" y="87"/>
                          <a:pt x="225" y="86"/>
                        </a:cubicBezTo>
                        <a:cubicBezTo>
                          <a:pt x="225" y="79"/>
                          <a:pt x="230" y="75"/>
                          <a:pt x="230" y="68"/>
                        </a:cubicBezTo>
                        <a:cubicBezTo>
                          <a:pt x="230" y="61"/>
                          <a:pt x="230" y="61"/>
                          <a:pt x="230" y="61"/>
                        </a:cubicBezTo>
                        <a:cubicBezTo>
                          <a:pt x="230" y="57"/>
                          <a:pt x="230" y="55"/>
                          <a:pt x="230" y="51"/>
                        </a:cubicBezTo>
                        <a:cubicBezTo>
                          <a:pt x="230" y="49"/>
                          <a:pt x="230" y="48"/>
                          <a:pt x="230" y="46"/>
                        </a:cubicBezTo>
                        <a:cubicBezTo>
                          <a:pt x="232" y="46"/>
                          <a:pt x="233" y="46"/>
                          <a:pt x="234" y="46"/>
                        </a:cubicBezTo>
                        <a:cubicBezTo>
                          <a:pt x="239" y="46"/>
                          <a:pt x="242" y="43"/>
                          <a:pt x="244" y="39"/>
                        </a:cubicBezTo>
                        <a:cubicBezTo>
                          <a:pt x="245" y="36"/>
                          <a:pt x="244" y="33"/>
                          <a:pt x="247" y="33"/>
                        </a:cubicBezTo>
                        <a:cubicBezTo>
                          <a:pt x="249" y="33"/>
                          <a:pt x="250" y="33"/>
                          <a:pt x="252" y="33"/>
                        </a:cubicBezTo>
                        <a:cubicBezTo>
                          <a:pt x="252" y="33"/>
                          <a:pt x="252" y="34"/>
                          <a:pt x="252" y="34"/>
                        </a:cubicBezTo>
                        <a:cubicBezTo>
                          <a:pt x="252" y="39"/>
                          <a:pt x="250" y="41"/>
                          <a:pt x="249" y="45"/>
                        </a:cubicBezTo>
                        <a:cubicBezTo>
                          <a:pt x="250" y="45"/>
                          <a:pt x="250" y="46"/>
                          <a:pt x="250" y="46"/>
                        </a:cubicBezTo>
                        <a:cubicBezTo>
                          <a:pt x="253" y="46"/>
                          <a:pt x="254" y="45"/>
                          <a:pt x="256" y="45"/>
                        </a:cubicBezTo>
                        <a:cubicBezTo>
                          <a:pt x="258" y="45"/>
                          <a:pt x="258" y="47"/>
                          <a:pt x="259" y="47"/>
                        </a:cubicBezTo>
                        <a:cubicBezTo>
                          <a:pt x="261" y="47"/>
                          <a:pt x="265" y="47"/>
                          <a:pt x="265" y="50"/>
                        </a:cubicBezTo>
                        <a:cubicBezTo>
                          <a:pt x="265" y="52"/>
                          <a:pt x="263" y="54"/>
                          <a:pt x="263" y="56"/>
                        </a:cubicBezTo>
                        <a:cubicBezTo>
                          <a:pt x="263" y="60"/>
                          <a:pt x="266" y="62"/>
                          <a:pt x="267" y="66"/>
                        </a:cubicBezTo>
                        <a:cubicBezTo>
                          <a:pt x="270" y="73"/>
                          <a:pt x="270" y="78"/>
                          <a:pt x="270" y="86"/>
                        </a:cubicBezTo>
                        <a:cubicBezTo>
                          <a:pt x="270" y="89"/>
                          <a:pt x="269" y="91"/>
                          <a:pt x="269" y="94"/>
                        </a:cubicBezTo>
                        <a:cubicBezTo>
                          <a:pt x="269" y="98"/>
                          <a:pt x="272" y="102"/>
                          <a:pt x="276" y="102"/>
                        </a:cubicBezTo>
                        <a:cubicBezTo>
                          <a:pt x="279" y="102"/>
                          <a:pt x="280" y="100"/>
                          <a:pt x="283" y="100"/>
                        </a:cubicBezTo>
                        <a:cubicBezTo>
                          <a:pt x="285" y="100"/>
                          <a:pt x="285" y="103"/>
                          <a:pt x="285" y="105"/>
                        </a:cubicBezTo>
                        <a:cubicBezTo>
                          <a:pt x="285" y="109"/>
                          <a:pt x="281" y="111"/>
                          <a:pt x="281" y="116"/>
                        </a:cubicBezTo>
                        <a:cubicBezTo>
                          <a:pt x="281" y="119"/>
                          <a:pt x="280" y="122"/>
                          <a:pt x="283" y="124"/>
                        </a:cubicBezTo>
                        <a:cubicBezTo>
                          <a:pt x="286" y="126"/>
                          <a:pt x="289" y="125"/>
                          <a:pt x="291" y="127"/>
                        </a:cubicBezTo>
                        <a:cubicBezTo>
                          <a:pt x="292" y="130"/>
                          <a:pt x="291" y="132"/>
                          <a:pt x="293" y="135"/>
                        </a:cubicBezTo>
                        <a:cubicBezTo>
                          <a:pt x="295" y="137"/>
                          <a:pt x="300" y="136"/>
                          <a:pt x="300" y="139"/>
                        </a:cubicBezTo>
                        <a:cubicBezTo>
                          <a:pt x="300" y="145"/>
                          <a:pt x="295" y="147"/>
                          <a:pt x="295" y="153"/>
                        </a:cubicBezTo>
                        <a:cubicBezTo>
                          <a:pt x="295" y="154"/>
                          <a:pt x="296" y="155"/>
                          <a:pt x="297" y="155"/>
                        </a:cubicBezTo>
                        <a:cubicBezTo>
                          <a:pt x="299" y="155"/>
                          <a:pt x="300" y="154"/>
                          <a:pt x="302" y="153"/>
                        </a:cubicBezTo>
                        <a:cubicBezTo>
                          <a:pt x="304" y="153"/>
                          <a:pt x="304" y="153"/>
                          <a:pt x="304" y="153"/>
                        </a:cubicBezTo>
                        <a:cubicBezTo>
                          <a:pt x="304" y="157"/>
                          <a:pt x="303" y="159"/>
                          <a:pt x="303" y="164"/>
                        </a:cubicBezTo>
                        <a:cubicBezTo>
                          <a:pt x="303" y="174"/>
                          <a:pt x="310" y="179"/>
                          <a:pt x="310" y="189"/>
                        </a:cubicBezTo>
                        <a:cubicBezTo>
                          <a:pt x="310" y="194"/>
                          <a:pt x="305" y="196"/>
                          <a:pt x="305" y="201"/>
                        </a:cubicBezTo>
                        <a:cubicBezTo>
                          <a:pt x="305" y="206"/>
                          <a:pt x="308" y="208"/>
                          <a:pt x="311" y="212"/>
                        </a:cubicBezTo>
                        <a:cubicBezTo>
                          <a:pt x="313" y="219"/>
                          <a:pt x="312" y="224"/>
                          <a:pt x="315" y="232"/>
                        </a:cubicBezTo>
                        <a:cubicBezTo>
                          <a:pt x="318" y="239"/>
                          <a:pt x="323" y="242"/>
                          <a:pt x="328" y="248"/>
                        </a:cubicBezTo>
                        <a:cubicBezTo>
                          <a:pt x="335" y="242"/>
                          <a:pt x="336" y="233"/>
                          <a:pt x="345" y="233"/>
                        </a:cubicBezTo>
                        <a:cubicBezTo>
                          <a:pt x="347" y="233"/>
                          <a:pt x="347" y="235"/>
                          <a:pt x="349" y="235"/>
                        </a:cubicBezTo>
                        <a:cubicBezTo>
                          <a:pt x="354" y="235"/>
                          <a:pt x="355" y="230"/>
                          <a:pt x="359" y="229"/>
                        </a:cubicBezTo>
                        <a:cubicBezTo>
                          <a:pt x="360" y="231"/>
                          <a:pt x="363" y="231"/>
                          <a:pt x="363" y="233"/>
                        </a:cubicBezTo>
                        <a:cubicBezTo>
                          <a:pt x="363" y="234"/>
                          <a:pt x="363" y="234"/>
                          <a:pt x="363" y="235"/>
                        </a:cubicBezTo>
                        <a:cubicBezTo>
                          <a:pt x="363" y="236"/>
                          <a:pt x="365" y="236"/>
                          <a:pt x="365" y="237"/>
                        </a:cubicBezTo>
                        <a:cubicBezTo>
                          <a:pt x="368" y="242"/>
                          <a:pt x="367" y="248"/>
                          <a:pt x="372" y="250"/>
                        </a:cubicBezTo>
                        <a:cubicBezTo>
                          <a:pt x="376" y="252"/>
                          <a:pt x="381" y="250"/>
                          <a:pt x="383" y="255"/>
                        </a:cubicBezTo>
                        <a:cubicBezTo>
                          <a:pt x="384" y="257"/>
                          <a:pt x="384" y="259"/>
                          <a:pt x="385" y="261"/>
                        </a:cubicBezTo>
                        <a:cubicBezTo>
                          <a:pt x="389" y="265"/>
                          <a:pt x="394" y="264"/>
                          <a:pt x="398" y="268"/>
                        </a:cubicBezTo>
                        <a:cubicBezTo>
                          <a:pt x="401" y="270"/>
                          <a:pt x="405" y="270"/>
                          <a:pt x="405" y="273"/>
                        </a:cubicBezTo>
                        <a:cubicBezTo>
                          <a:pt x="405" y="277"/>
                          <a:pt x="401" y="278"/>
                          <a:pt x="401" y="283"/>
                        </a:cubicBezTo>
                        <a:cubicBezTo>
                          <a:pt x="401" y="287"/>
                          <a:pt x="402" y="289"/>
                          <a:pt x="405" y="292"/>
                        </a:cubicBezTo>
                        <a:cubicBezTo>
                          <a:pt x="402" y="294"/>
                          <a:pt x="400" y="297"/>
                          <a:pt x="400" y="301"/>
                        </a:cubicBezTo>
                        <a:cubicBezTo>
                          <a:pt x="400" y="308"/>
                          <a:pt x="408" y="311"/>
                          <a:pt x="408" y="319"/>
                        </a:cubicBezTo>
                        <a:cubicBezTo>
                          <a:pt x="408" y="321"/>
                          <a:pt x="407" y="322"/>
                          <a:pt x="407" y="324"/>
                        </a:cubicBezTo>
                        <a:cubicBezTo>
                          <a:pt x="407" y="328"/>
                          <a:pt x="413" y="329"/>
                          <a:pt x="413" y="333"/>
                        </a:cubicBezTo>
                        <a:cubicBezTo>
                          <a:pt x="413" y="336"/>
                          <a:pt x="411" y="338"/>
                          <a:pt x="411" y="342"/>
                        </a:cubicBezTo>
                        <a:cubicBezTo>
                          <a:pt x="411" y="344"/>
                          <a:pt x="412" y="344"/>
                          <a:pt x="412" y="346"/>
                        </a:cubicBezTo>
                        <a:cubicBezTo>
                          <a:pt x="412" y="349"/>
                          <a:pt x="409" y="350"/>
                          <a:pt x="409" y="353"/>
                        </a:cubicBezTo>
                        <a:cubicBezTo>
                          <a:pt x="409" y="359"/>
                          <a:pt x="414" y="361"/>
                          <a:pt x="418" y="366"/>
                        </a:cubicBezTo>
                        <a:cubicBezTo>
                          <a:pt x="424" y="374"/>
                          <a:pt x="427" y="380"/>
                          <a:pt x="435" y="386"/>
                        </a:cubicBezTo>
                        <a:cubicBezTo>
                          <a:pt x="438" y="385"/>
                          <a:pt x="438" y="385"/>
                          <a:pt x="438" y="385"/>
                        </a:cubicBezTo>
                        <a:cubicBezTo>
                          <a:pt x="437" y="387"/>
                          <a:pt x="437" y="388"/>
                          <a:pt x="437" y="390"/>
                        </a:cubicBezTo>
                        <a:cubicBezTo>
                          <a:pt x="437" y="392"/>
                          <a:pt x="438" y="394"/>
                          <a:pt x="439" y="396"/>
                        </a:cubicBezTo>
                        <a:cubicBezTo>
                          <a:pt x="443" y="405"/>
                          <a:pt x="444" y="410"/>
                          <a:pt x="446" y="420"/>
                        </a:cubicBezTo>
                        <a:cubicBezTo>
                          <a:pt x="446" y="421"/>
                          <a:pt x="447" y="422"/>
                          <a:pt x="447" y="423"/>
                        </a:cubicBezTo>
                        <a:cubicBezTo>
                          <a:pt x="447" y="431"/>
                          <a:pt x="447" y="435"/>
                          <a:pt x="447" y="443"/>
                        </a:cubicBezTo>
                        <a:cubicBezTo>
                          <a:pt x="442" y="455"/>
                          <a:pt x="442" y="455"/>
                          <a:pt x="442" y="455"/>
                        </a:cubicBezTo>
                        <a:cubicBezTo>
                          <a:pt x="443" y="461"/>
                          <a:pt x="444" y="465"/>
                          <a:pt x="448" y="469"/>
                        </a:cubicBezTo>
                        <a:cubicBezTo>
                          <a:pt x="452" y="472"/>
                          <a:pt x="453" y="475"/>
                          <a:pt x="457" y="478"/>
                        </a:cubicBezTo>
                        <a:cubicBezTo>
                          <a:pt x="458" y="479"/>
                          <a:pt x="459" y="479"/>
                          <a:pt x="459" y="481"/>
                        </a:cubicBezTo>
                        <a:cubicBezTo>
                          <a:pt x="459" y="486"/>
                          <a:pt x="457" y="488"/>
                          <a:pt x="457" y="493"/>
                        </a:cubicBezTo>
                        <a:cubicBezTo>
                          <a:pt x="457" y="498"/>
                          <a:pt x="459" y="500"/>
                          <a:pt x="462" y="504"/>
                        </a:cubicBezTo>
                        <a:cubicBezTo>
                          <a:pt x="470" y="511"/>
                          <a:pt x="476" y="513"/>
                          <a:pt x="485" y="518"/>
                        </a:cubicBezTo>
                        <a:cubicBezTo>
                          <a:pt x="490" y="520"/>
                          <a:pt x="491" y="524"/>
                          <a:pt x="495" y="526"/>
                        </a:cubicBezTo>
                        <a:cubicBezTo>
                          <a:pt x="496" y="522"/>
                          <a:pt x="497" y="520"/>
                          <a:pt x="500" y="518"/>
                        </a:cubicBezTo>
                        <a:cubicBezTo>
                          <a:pt x="500" y="519"/>
                          <a:pt x="500" y="519"/>
                          <a:pt x="500" y="519"/>
                        </a:cubicBezTo>
                        <a:cubicBezTo>
                          <a:pt x="499" y="521"/>
                          <a:pt x="499" y="521"/>
                          <a:pt x="499" y="521"/>
                        </a:cubicBezTo>
                        <a:cubicBezTo>
                          <a:pt x="501" y="528"/>
                          <a:pt x="507" y="530"/>
                          <a:pt x="513" y="530"/>
                        </a:cubicBezTo>
                        <a:cubicBezTo>
                          <a:pt x="517" y="530"/>
                          <a:pt x="519" y="529"/>
                          <a:pt x="523" y="528"/>
                        </a:cubicBezTo>
                        <a:cubicBezTo>
                          <a:pt x="525" y="532"/>
                          <a:pt x="528" y="534"/>
                          <a:pt x="528" y="538"/>
                        </a:cubicBezTo>
                        <a:cubicBezTo>
                          <a:pt x="528" y="539"/>
                          <a:pt x="527" y="540"/>
                          <a:pt x="527" y="542"/>
                        </a:cubicBezTo>
                        <a:cubicBezTo>
                          <a:pt x="527" y="548"/>
                          <a:pt x="533" y="551"/>
                          <a:pt x="538" y="555"/>
                        </a:cubicBezTo>
                        <a:cubicBezTo>
                          <a:pt x="539" y="552"/>
                          <a:pt x="539" y="550"/>
                          <a:pt x="541" y="547"/>
                        </a:cubicBezTo>
                        <a:cubicBezTo>
                          <a:pt x="544" y="547"/>
                          <a:pt x="544" y="547"/>
                          <a:pt x="544" y="547"/>
                        </a:cubicBezTo>
                        <a:cubicBezTo>
                          <a:pt x="544" y="553"/>
                          <a:pt x="546" y="560"/>
                          <a:pt x="553" y="560"/>
                        </a:cubicBezTo>
                        <a:cubicBezTo>
                          <a:pt x="555" y="560"/>
                          <a:pt x="554" y="557"/>
                          <a:pt x="556" y="557"/>
                        </a:cubicBezTo>
                        <a:cubicBezTo>
                          <a:pt x="560" y="557"/>
                          <a:pt x="561" y="561"/>
                          <a:pt x="564" y="563"/>
                        </a:cubicBezTo>
                        <a:cubicBezTo>
                          <a:pt x="569" y="568"/>
                          <a:pt x="571" y="571"/>
                          <a:pt x="578" y="573"/>
                        </a:cubicBezTo>
                        <a:cubicBezTo>
                          <a:pt x="578" y="571"/>
                          <a:pt x="579" y="570"/>
                          <a:pt x="581" y="569"/>
                        </a:cubicBezTo>
                        <a:cubicBezTo>
                          <a:pt x="582" y="572"/>
                          <a:pt x="582" y="574"/>
                          <a:pt x="584" y="576"/>
                        </a:cubicBezTo>
                        <a:cubicBezTo>
                          <a:pt x="585" y="577"/>
                          <a:pt x="588" y="576"/>
                          <a:pt x="589" y="578"/>
                        </a:cubicBezTo>
                        <a:cubicBezTo>
                          <a:pt x="590" y="579"/>
                          <a:pt x="589" y="581"/>
                          <a:pt x="591" y="581"/>
                        </a:cubicBezTo>
                        <a:cubicBezTo>
                          <a:pt x="594" y="583"/>
                          <a:pt x="598" y="583"/>
                          <a:pt x="598" y="586"/>
                        </a:cubicBezTo>
                        <a:cubicBezTo>
                          <a:pt x="598" y="589"/>
                          <a:pt x="595" y="590"/>
                          <a:pt x="593" y="590"/>
                        </a:cubicBezTo>
                        <a:cubicBezTo>
                          <a:pt x="592" y="590"/>
                          <a:pt x="591" y="589"/>
                          <a:pt x="589" y="589"/>
                        </a:cubicBezTo>
                        <a:cubicBezTo>
                          <a:pt x="589" y="589"/>
                          <a:pt x="589" y="590"/>
                          <a:pt x="589" y="590"/>
                        </a:cubicBezTo>
                        <a:cubicBezTo>
                          <a:pt x="589" y="591"/>
                          <a:pt x="590" y="591"/>
                          <a:pt x="590" y="592"/>
                        </a:cubicBezTo>
                        <a:cubicBezTo>
                          <a:pt x="590" y="594"/>
                          <a:pt x="588" y="595"/>
                          <a:pt x="588" y="596"/>
                        </a:cubicBezTo>
                        <a:cubicBezTo>
                          <a:pt x="588" y="599"/>
                          <a:pt x="591" y="600"/>
                          <a:pt x="592" y="602"/>
                        </a:cubicBezTo>
                        <a:cubicBezTo>
                          <a:pt x="598" y="609"/>
                          <a:pt x="599" y="618"/>
                          <a:pt x="608" y="617"/>
                        </a:cubicBezTo>
                        <a:cubicBezTo>
                          <a:pt x="608" y="618"/>
                          <a:pt x="608" y="619"/>
                          <a:pt x="608" y="621"/>
                        </a:cubicBezTo>
                        <a:cubicBezTo>
                          <a:pt x="609" y="622"/>
                          <a:pt x="609" y="622"/>
                          <a:pt x="609" y="622"/>
                        </a:cubicBezTo>
                        <a:cubicBezTo>
                          <a:pt x="610" y="621"/>
                          <a:pt x="610" y="621"/>
                          <a:pt x="610" y="621"/>
                        </a:cubicBezTo>
                        <a:cubicBezTo>
                          <a:pt x="612" y="621"/>
                          <a:pt x="612" y="623"/>
                          <a:pt x="614" y="625"/>
                        </a:cubicBezTo>
                        <a:cubicBezTo>
                          <a:pt x="615" y="627"/>
                          <a:pt x="618" y="627"/>
                          <a:pt x="618" y="629"/>
                        </a:cubicBezTo>
                        <a:cubicBezTo>
                          <a:pt x="618" y="631"/>
                          <a:pt x="617" y="633"/>
                          <a:pt x="617" y="635"/>
                        </a:cubicBezTo>
                        <a:cubicBezTo>
                          <a:pt x="617" y="636"/>
                          <a:pt x="617" y="636"/>
                          <a:pt x="617" y="637"/>
                        </a:cubicBezTo>
                        <a:cubicBezTo>
                          <a:pt x="618" y="637"/>
                          <a:pt x="618" y="637"/>
                          <a:pt x="619" y="637"/>
                        </a:cubicBezTo>
                        <a:cubicBezTo>
                          <a:pt x="622" y="637"/>
                          <a:pt x="622" y="640"/>
                          <a:pt x="622" y="642"/>
                        </a:cubicBezTo>
                        <a:cubicBezTo>
                          <a:pt x="622" y="647"/>
                          <a:pt x="621" y="654"/>
                          <a:pt x="626" y="654"/>
                        </a:cubicBezTo>
                        <a:cubicBezTo>
                          <a:pt x="627" y="654"/>
                          <a:pt x="627" y="654"/>
                          <a:pt x="628" y="653"/>
                        </a:cubicBezTo>
                        <a:cubicBezTo>
                          <a:pt x="629" y="655"/>
                          <a:pt x="631" y="656"/>
                          <a:pt x="631" y="658"/>
                        </a:cubicBezTo>
                        <a:cubicBezTo>
                          <a:pt x="631" y="661"/>
                          <a:pt x="630" y="662"/>
                          <a:pt x="630" y="665"/>
                        </a:cubicBezTo>
                        <a:cubicBezTo>
                          <a:pt x="630" y="678"/>
                          <a:pt x="640" y="683"/>
                          <a:pt x="640" y="696"/>
                        </a:cubicBezTo>
                        <a:cubicBezTo>
                          <a:pt x="640" y="698"/>
                          <a:pt x="639" y="698"/>
                          <a:pt x="639" y="700"/>
                        </a:cubicBezTo>
                        <a:cubicBezTo>
                          <a:pt x="639" y="701"/>
                          <a:pt x="641" y="702"/>
                          <a:pt x="642" y="703"/>
                        </a:cubicBezTo>
                        <a:cubicBezTo>
                          <a:pt x="643" y="704"/>
                          <a:pt x="644" y="707"/>
                          <a:pt x="646" y="707"/>
                        </a:cubicBezTo>
                        <a:cubicBezTo>
                          <a:pt x="647" y="707"/>
                          <a:pt x="648" y="706"/>
                          <a:pt x="649" y="706"/>
                        </a:cubicBezTo>
                        <a:cubicBezTo>
                          <a:pt x="662" y="706"/>
                          <a:pt x="666" y="730"/>
                          <a:pt x="660" y="703"/>
                        </a:cubicBezTo>
                        <a:cubicBezTo>
                          <a:pt x="661" y="700"/>
                          <a:pt x="661" y="700"/>
                          <a:pt x="661" y="700"/>
                        </a:cubicBezTo>
                        <a:cubicBezTo>
                          <a:pt x="660" y="699"/>
                          <a:pt x="659" y="698"/>
                          <a:pt x="659" y="697"/>
                        </a:cubicBezTo>
                        <a:cubicBezTo>
                          <a:pt x="659" y="694"/>
                          <a:pt x="660" y="690"/>
                          <a:pt x="663" y="690"/>
                        </a:cubicBezTo>
                        <a:cubicBezTo>
                          <a:pt x="667" y="690"/>
                          <a:pt x="666" y="696"/>
                          <a:pt x="669" y="699"/>
                        </a:cubicBezTo>
                        <a:cubicBezTo>
                          <a:pt x="674" y="705"/>
                          <a:pt x="678" y="707"/>
                          <a:pt x="684" y="712"/>
                        </a:cubicBezTo>
                        <a:cubicBezTo>
                          <a:pt x="688" y="716"/>
                          <a:pt x="690" y="718"/>
                          <a:pt x="695" y="719"/>
                        </a:cubicBezTo>
                        <a:cubicBezTo>
                          <a:pt x="695" y="712"/>
                          <a:pt x="695" y="712"/>
                          <a:pt x="695" y="712"/>
                        </a:cubicBezTo>
                        <a:cubicBezTo>
                          <a:pt x="695" y="708"/>
                          <a:pt x="693" y="707"/>
                          <a:pt x="693" y="703"/>
                        </a:cubicBezTo>
                        <a:cubicBezTo>
                          <a:pt x="693" y="701"/>
                          <a:pt x="693" y="701"/>
                          <a:pt x="693" y="701"/>
                        </a:cubicBezTo>
                        <a:cubicBezTo>
                          <a:pt x="693" y="701"/>
                          <a:pt x="694" y="700"/>
                          <a:pt x="694" y="700"/>
                        </a:cubicBezTo>
                        <a:cubicBezTo>
                          <a:pt x="697" y="700"/>
                          <a:pt x="696" y="705"/>
                          <a:pt x="698" y="707"/>
                        </a:cubicBezTo>
                        <a:cubicBezTo>
                          <a:pt x="701" y="711"/>
                          <a:pt x="701" y="714"/>
                          <a:pt x="703" y="719"/>
                        </a:cubicBezTo>
                        <a:cubicBezTo>
                          <a:pt x="705" y="722"/>
                          <a:pt x="707" y="724"/>
                          <a:pt x="707" y="727"/>
                        </a:cubicBezTo>
                        <a:cubicBezTo>
                          <a:pt x="707" y="730"/>
                          <a:pt x="704" y="731"/>
                          <a:pt x="704" y="733"/>
                        </a:cubicBezTo>
                        <a:cubicBezTo>
                          <a:pt x="704" y="737"/>
                          <a:pt x="706" y="738"/>
                          <a:pt x="707" y="741"/>
                        </a:cubicBezTo>
                        <a:cubicBezTo>
                          <a:pt x="708" y="750"/>
                          <a:pt x="709" y="755"/>
                          <a:pt x="709" y="764"/>
                        </a:cubicBezTo>
                        <a:cubicBezTo>
                          <a:pt x="709" y="767"/>
                          <a:pt x="709" y="767"/>
                          <a:pt x="709" y="767"/>
                        </a:cubicBezTo>
                        <a:cubicBezTo>
                          <a:pt x="708" y="767"/>
                          <a:pt x="708" y="767"/>
                          <a:pt x="707" y="767"/>
                        </a:cubicBezTo>
                        <a:cubicBezTo>
                          <a:pt x="707" y="767"/>
                          <a:pt x="706" y="766"/>
                          <a:pt x="706" y="766"/>
                        </a:cubicBezTo>
                        <a:cubicBezTo>
                          <a:pt x="703" y="766"/>
                          <a:pt x="700" y="767"/>
                          <a:pt x="700" y="769"/>
                        </a:cubicBezTo>
                        <a:cubicBezTo>
                          <a:pt x="700" y="772"/>
                          <a:pt x="703" y="772"/>
                          <a:pt x="704" y="774"/>
                        </a:cubicBezTo>
                        <a:cubicBezTo>
                          <a:pt x="707" y="777"/>
                          <a:pt x="711" y="777"/>
                          <a:pt x="714" y="780"/>
                        </a:cubicBezTo>
                        <a:cubicBezTo>
                          <a:pt x="716" y="779"/>
                          <a:pt x="716" y="777"/>
                          <a:pt x="717" y="775"/>
                        </a:cubicBezTo>
                        <a:cubicBezTo>
                          <a:pt x="724" y="778"/>
                          <a:pt x="724" y="784"/>
                          <a:pt x="728" y="791"/>
                        </a:cubicBezTo>
                        <a:cubicBezTo>
                          <a:pt x="730" y="794"/>
                          <a:pt x="734" y="794"/>
                          <a:pt x="737" y="796"/>
                        </a:cubicBezTo>
                        <a:cubicBezTo>
                          <a:pt x="739" y="798"/>
                          <a:pt x="739" y="800"/>
                          <a:pt x="741" y="802"/>
                        </a:cubicBezTo>
                        <a:cubicBezTo>
                          <a:pt x="743" y="806"/>
                          <a:pt x="746" y="805"/>
                          <a:pt x="750" y="807"/>
                        </a:cubicBezTo>
                        <a:cubicBezTo>
                          <a:pt x="751" y="805"/>
                          <a:pt x="752" y="804"/>
                          <a:pt x="754" y="804"/>
                        </a:cubicBezTo>
                        <a:cubicBezTo>
                          <a:pt x="756" y="804"/>
                          <a:pt x="756" y="806"/>
                          <a:pt x="758" y="807"/>
                        </a:cubicBezTo>
                        <a:cubicBezTo>
                          <a:pt x="764" y="809"/>
                          <a:pt x="768" y="811"/>
                          <a:pt x="771" y="817"/>
                        </a:cubicBezTo>
                        <a:cubicBezTo>
                          <a:pt x="773" y="822"/>
                          <a:pt x="774" y="825"/>
                          <a:pt x="774" y="830"/>
                        </a:cubicBezTo>
                        <a:cubicBezTo>
                          <a:pt x="775" y="830"/>
                          <a:pt x="775" y="830"/>
                          <a:pt x="775" y="830"/>
                        </a:cubicBezTo>
                        <a:cubicBezTo>
                          <a:pt x="779" y="833"/>
                          <a:pt x="778" y="838"/>
                          <a:pt x="782" y="841"/>
                        </a:cubicBezTo>
                        <a:cubicBezTo>
                          <a:pt x="786" y="845"/>
                          <a:pt x="791" y="843"/>
                          <a:pt x="795" y="847"/>
                        </a:cubicBezTo>
                        <a:cubicBezTo>
                          <a:pt x="798" y="850"/>
                          <a:pt x="796" y="854"/>
                          <a:pt x="797" y="857"/>
                        </a:cubicBezTo>
                        <a:cubicBezTo>
                          <a:pt x="798" y="862"/>
                          <a:pt x="802" y="863"/>
                          <a:pt x="803" y="867"/>
                        </a:cubicBezTo>
                        <a:cubicBezTo>
                          <a:pt x="804" y="870"/>
                          <a:pt x="805" y="872"/>
                          <a:pt x="807" y="874"/>
                        </a:cubicBezTo>
                        <a:cubicBezTo>
                          <a:pt x="811" y="876"/>
                          <a:pt x="813" y="877"/>
                          <a:pt x="817" y="878"/>
                        </a:cubicBezTo>
                        <a:cubicBezTo>
                          <a:pt x="819" y="878"/>
                          <a:pt x="823" y="878"/>
                          <a:pt x="823" y="880"/>
                        </a:cubicBezTo>
                        <a:cubicBezTo>
                          <a:pt x="823" y="886"/>
                          <a:pt x="819" y="890"/>
                          <a:pt x="819" y="896"/>
                        </a:cubicBezTo>
                        <a:cubicBezTo>
                          <a:pt x="819" y="904"/>
                          <a:pt x="825" y="908"/>
                          <a:pt x="830" y="914"/>
                        </a:cubicBezTo>
                        <a:cubicBezTo>
                          <a:pt x="833" y="916"/>
                          <a:pt x="837" y="916"/>
                          <a:pt x="837" y="919"/>
                        </a:cubicBezTo>
                        <a:cubicBezTo>
                          <a:pt x="837" y="928"/>
                          <a:pt x="831" y="932"/>
                          <a:pt x="831" y="941"/>
                        </a:cubicBezTo>
                        <a:cubicBezTo>
                          <a:pt x="831" y="943"/>
                          <a:pt x="832" y="945"/>
                          <a:pt x="832" y="947"/>
                        </a:cubicBezTo>
                        <a:cubicBezTo>
                          <a:pt x="833" y="947"/>
                          <a:pt x="833" y="948"/>
                          <a:pt x="834" y="948"/>
                        </a:cubicBezTo>
                        <a:cubicBezTo>
                          <a:pt x="834" y="948"/>
                          <a:pt x="834" y="947"/>
                          <a:pt x="835" y="947"/>
                        </a:cubicBezTo>
                        <a:cubicBezTo>
                          <a:pt x="836" y="949"/>
                          <a:pt x="836" y="951"/>
                          <a:pt x="836" y="954"/>
                        </a:cubicBezTo>
                        <a:cubicBezTo>
                          <a:pt x="836" y="958"/>
                          <a:pt x="836" y="958"/>
                          <a:pt x="836" y="958"/>
                        </a:cubicBezTo>
                        <a:cubicBezTo>
                          <a:pt x="836" y="961"/>
                          <a:pt x="837" y="963"/>
                          <a:pt x="839" y="966"/>
                        </a:cubicBezTo>
                        <a:cubicBezTo>
                          <a:pt x="834" y="970"/>
                          <a:pt x="831" y="975"/>
                          <a:pt x="831" y="981"/>
                        </a:cubicBezTo>
                        <a:cubicBezTo>
                          <a:pt x="831" y="984"/>
                          <a:pt x="834" y="985"/>
                          <a:pt x="836" y="987"/>
                        </a:cubicBezTo>
                        <a:cubicBezTo>
                          <a:pt x="834" y="988"/>
                          <a:pt x="831" y="989"/>
                          <a:pt x="831" y="991"/>
                        </a:cubicBezTo>
                        <a:cubicBezTo>
                          <a:pt x="831" y="995"/>
                          <a:pt x="835" y="996"/>
                          <a:pt x="837" y="999"/>
                        </a:cubicBezTo>
                        <a:cubicBezTo>
                          <a:pt x="838" y="1002"/>
                          <a:pt x="837" y="1004"/>
                          <a:pt x="838" y="1007"/>
                        </a:cubicBezTo>
                        <a:cubicBezTo>
                          <a:pt x="840" y="1012"/>
                          <a:pt x="844" y="1013"/>
                          <a:pt x="847" y="1018"/>
                        </a:cubicBezTo>
                        <a:cubicBezTo>
                          <a:pt x="846" y="1021"/>
                          <a:pt x="845" y="1022"/>
                          <a:pt x="845" y="1025"/>
                        </a:cubicBezTo>
                        <a:cubicBezTo>
                          <a:pt x="845" y="1038"/>
                          <a:pt x="855" y="1044"/>
                          <a:pt x="858" y="1055"/>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39" name="Google Shape;39;p4"/>
                  <p:cNvSpPr/>
                  <p:nvPr/>
                </p:nvSpPr>
                <p:spPr>
                  <a:xfrm>
                    <a:off x="4144963" y="2638425"/>
                    <a:ext cx="1200150" cy="1435100"/>
                  </a:xfrm>
                  <a:custGeom>
                    <a:avLst/>
                    <a:gdLst/>
                    <a:ahLst/>
                    <a:cxnLst/>
                    <a:rect l="l" t="t" r="r" b="b"/>
                    <a:pathLst>
                      <a:path w="662" h="792" extrusionOk="0">
                        <a:moveTo>
                          <a:pt x="496" y="630"/>
                        </a:moveTo>
                        <a:cubicBezTo>
                          <a:pt x="491" y="631"/>
                          <a:pt x="489" y="634"/>
                          <a:pt x="486" y="637"/>
                        </a:cubicBezTo>
                        <a:cubicBezTo>
                          <a:pt x="490" y="640"/>
                          <a:pt x="494" y="640"/>
                          <a:pt x="499" y="640"/>
                        </a:cubicBezTo>
                        <a:cubicBezTo>
                          <a:pt x="501" y="640"/>
                          <a:pt x="501" y="639"/>
                          <a:pt x="503" y="638"/>
                        </a:cubicBezTo>
                        <a:cubicBezTo>
                          <a:pt x="501" y="634"/>
                          <a:pt x="499" y="632"/>
                          <a:pt x="496" y="630"/>
                        </a:cubicBezTo>
                        <a:close/>
                        <a:moveTo>
                          <a:pt x="417" y="642"/>
                        </a:moveTo>
                        <a:cubicBezTo>
                          <a:pt x="417" y="644"/>
                          <a:pt x="421" y="644"/>
                          <a:pt x="423" y="645"/>
                        </a:cubicBezTo>
                        <a:cubicBezTo>
                          <a:pt x="425" y="647"/>
                          <a:pt x="425" y="649"/>
                          <a:pt x="427" y="649"/>
                        </a:cubicBezTo>
                        <a:cubicBezTo>
                          <a:pt x="435" y="649"/>
                          <a:pt x="435" y="649"/>
                          <a:pt x="435" y="649"/>
                        </a:cubicBezTo>
                        <a:cubicBezTo>
                          <a:pt x="441" y="650"/>
                          <a:pt x="441" y="650"/>
                          <a:pt x="441" y="650"/>
                        </a:cubicBezTo>
                        <a:cubicBezTo>
                          <a:pt x="445" y="650"/>
                          <a:pt x="448" y="650"/>
                          <a:pt x="453" y="650"/>
                        </a:cubicBezTo>
                        <a:cubicBezTo>
                          <a:pt x="453" y="649"/>
                          <a:pt x="453" y="649"/>
                          <a:pt x="453" y="648"/>
                        </a:cubicBezTo>
                        <a:cubicBezTo>
                          <a:pt x="453" y="647"/>
                          <a:pt x="453" y="647"/>
                          <a:pt x="452" y="647"/>
                        </a:cubicBezTo>
                        <a:cubicBezTo>
                          <a:pt x="454" y="646"/>
                          <a:pt x="454" y="646"/>
                          <a:pt x="454" y="646"/>
                        </a:cubicBezTo>
                        <a:cubicBezTo>
                          <a:pt x="461" y="646"/>
                          <a:pt x="461" y="646"/>
                          <a:pt x="461" y="646"/>
                        </a:cubicBezTo>
                        <a:cubicBezTo>
                          <a:pt x="464" y="649"/>
                          <a:pt x="466" y="651"/>
                          <a:pt x="470" y="654"/>
                        </a:cubicBezTo>
                        <a:cubicBezTo>
                          <a:pt x="472" y="649"/>
                          <a:pt x="474" y="647"/>
                          <a:pt x="474" y="643"/>
                        </a:cubicBezTo>
                        <a:cubicBezTo>
                          <a:pt x="474" y="640"/>
                          <a:pt x="478" y="641"/>
                          <a:pt x="481" y="640"/>
                        </a:cubicBezTo>
                        <a:cubicBezTo>
                          <a:pt x="483" y="638"/>
                          <a:pt x="482" y="635"/>
                          <a:pt x="483" y="632"/>
                        </a:cubicBezTo>
                        <a:cubicBezTo>
                          <a:pt x="481" y="632"/>
                          <a:pt x="480" y="632"/>
                          <a:pt x="479" y="632"/>
                        </a:cubicBezTo>
                        <a:cubicBezTo>
                          <a:pt x="476" y="632"/>
                          <a:pt x="473" y="632"/>
                          <a:pt x="473" y="629"/>
                        </a:cubicBezTo>
                        <a:cubicBezTo>
                          <a:pt x="473" y="627"/>
                          <a:pt x="474" y="626"/>
                          <a:pt x="474" y="624"/>
                        </a:cubicBezTo>
                        <a:cubicBezTo>
                          <a:pt x="474" y="622"/>
                          <a:pt x="472" y="621"/>
                          <a:pt x="470" y="621"/>
                        </a:cubicBezTo>
                        <a:cubicBezTo>
                          <a:pt x="456" y="621"/>
                          <a:pt x="449" y="623"/>
                          <a:pt x="436" y="627"/>
                        </a:cubicBezTo>
                        <a:cubicBezTo>
                          <a:pt x="430" y="630"/>
                          <a:pt x="425" y="627"/>
                          <a:pt x="420" y="631"/>
                        </a:cubicBezTo>
                        <a:cubicBezTo>
                          <a:pt x="417" y="634"/>
                          <a:pt x="417" y="637"/>
                          <a:pt x="417" y="642"/>
                        </a:cubicBezTo>
                        <a:close/>
                        <a:moveTo>
                          <a:pt x="0" y="360"/>
                        </a:moveTo>
                        <a:cubicBezTo>
                          <a:pt x="0" y="360"/>
                          <a:pt x="0" y="360"/>
                          <a:pt x="0" y="360"/>
                        </a:cubicBezTo>
                        <a:cubicBezTo>
                          <a:pt x="0" y="0"/>
                          <a:pt x="0" y="0"/>
                          <a:pt x="0" y="0"/>
                        </a:cubicBezTo>
                        <a:cubicBezTo>
                          <a:pt x="0" y="0"/>
                          <a:pt x="0" y="0"/>
                          <a:pt x="0" y="0"/>
                        </a:cubicBezTo>
                        <a:cubicBezTo>
                          <a:pt x="495" y="2"/>
                          <a:pt x="495" y="2"/>
                          <a:pt x="495" y="2"/>
                        </a:cubicBezTo>
                        <a:cubicBezTo>
                          <a:pt x="495" y="2"/>
                          <a:pt x="495" y="2"/>
                          <a:pt x="495" y="2"/>
                        </a:cubicBezTo>
                        <a:cubicBezTo>
                          <a:pt x="662" y="3"/>
                          <a:pt x="662" y="3"/>
                          <a:pt x="662" y="3"/>
                        </a:cubicBezTo>
                        <a:cubicBezTo>
                          <a:pt x="662" y="189"/>
                          <a:pt x="662" y="189"/>
                          <a:pt x="662" y="189"/>
                        </a:cubicBezTo>
                        <a:cubicBezTo>
                          <a:pt x="662" y="189"/>
                          <a:pt x="662" y="189"/>
                          <a:pt x="662" y="189"/>
                        </a:cubicBezTo>
                        <a:cubicBezTo>
                          <a:pt x="661" y="515"/>
                          <a:pt x="661" y="515"/>
                          <a:pt x="661" y="515"/>
                        </a:cubicBezTo>
                        <a:cubicBezTo>
                          <a:pt x="661" y="515"/>
                          <a:pt x="661" y="515"/>
                          <a:pt x="661" y="515"/>
                        </a:cubicBezTo>
                        <a:cubicBezTo>
                          <a:pt x="660" y="791"/>
                          <a:pt x="660" y="791"/>
                          <a:pt x="660" y="791"/>
                        </a:cubicBezTo>
                        <a:cubicBezTo>
                          <a:pt x="660" y="791"/>
                          <a:pt x="660" y="791"/>
                          <a:pt x="660" y="791"/>
                        </a:cubicBezTo>
                        <a:cubicBezTo>
                          <a:pt x="658" y="791"/>
                          <a:pt x="656" y="790"/>
                          <a:pt x="654" y="790"/>
                        </a:cubicBezTo>
                        <a:cubicBezTo>
                          <a:pt x="650" y="790"/>
                          <a:pt x="648" y="792"/>
                          <a:pt x="644" y="792"/>
                        </a:cubicBezTo>
                        <a:cubicBezTo>
                          <a:pt x="640" y="792"/>
                          <a:pt x="638" y="787"/>
                          <a:pt x="635" y="785"/>
                        </a:cubicBezTo>
                        <a:cubicBezTo>
                          <a:pt x="626" y="778"/>
                          <a:pt x="623" y="772"/>
                          <a:pt x="619" y="762"/>
                        </a:cubicBezTo>
                        <a:cubicBezTo>
                          <a:pt x="617" y="759"/>
                          <a:pt x="616" y="757"/>
                          <a:pt x="614" y="754"/>
                        </a:cubicBezTo>
                        <a:cubicBezTo>
                          <a:pt x="612" y="753"/>
                          <a:pt x="612" y="750"/>
                          <a:pt x="610" y="750"/>
                        </a:cubicBezTo>
                        <a:cubicBezTo>
                          <a:pt x="608" y="749"/>
                          <a:pt x="606" y="751"/>
                          <a:pt x="604" y="749"/>
                        </a:cubicBezTo>
                        <a:cubicBezTo>
                          <a:pt x="598" y="743"/>
                          <a:pt x="600" y="735"/>
                          <a:pt x="593" y="730"/>
                        </a:cubicBezTo>
                        <a:cubicBezTo>
                          <a:pt x="594" y="729"/>
                          <a:pt x="596" y="728"/>
                          <a:pt x="596" y="726"/>
                        </a:cubicBezTo>
                        <a:cubicBezTo>
                          <a:pt x="596" y="721"/>
                          <a:pt x="593" y="716"/>
                          <a:pt x="588" y="714"/>
                        </a:cubicBezTo>
                        <a:cubicBezTo>
                          <a:pt x="595" y="711"/>
                          <a:pt x="600" y="707"/>
                          <a:pt x="600" y="699"/>
                        </a:cubicBezTo>
                        <a:cubicBezTo>
                          <a:pt x="600" y="691"/>
                          <a:pt x="600" y="691"/>
                          <a:pt x="600" y="691"/>
                        </a:cubicBezTo>
                        <a:cubicBezTo>
                          <a:pt x="600" y="674"/>
                          <a:pt x="591" y="665"/>
                          <a:pt x="584" y="650"/>
                        </a:cubicBezTo>
                        <a:cubicBezTo>
                          <a:pt x="581" y="646"/>
                          <a:pt x="577" y="646"/>
                          <a:pt x="574" y="641"/>
                        </a:cubicBezTo>
                        <a:cubicBezTo>
                          <a:pt x="569" y="634"/>
                          <a:pt x="564" y="631"/>
                          <a:pt x="560" y="623"/>
                        </a:cubicBezTo>
                        <a:cubicBezTo>
                          <a:pt x="559" y="621"/>
                          <a:pt x="556" y="620"/>
                          <a:pt x="556" y="618"/>
                        </a:cubicBezTo>
                        <a:cubicBezTo>
                          <a:pt x="556" y="617"/>
                          <a:pt x="557" y="617"/>
                          <a:pt x="557" y="616"/>
                        </a:cubicBezTo>
                        <a:cubicBezTo>
                          <a:pt x="559" y="616"/>
                          <a:pt x="560" y="614"/>
                          <a:pt x="563" y="614"/>
                        </a:cubicBezTo>
                        <a:cubicBezTo>
                          <a:pt x="565" y="614"/>
                          <a:pt x="567" y="615"/>
                          <a:pt x="567" y="617"/>
                        </a:cubicBezTo>
                        <a:cubicBezTo>
                          <a:pt x="567" y="621"/>
                          <a:pt x="564" y="622"/>
                          <a:pt x="564" y="626"/>
                        </a:cubicBezTo>
                        <a:cubicBezTo>
                          <a:pt x="564" y="627"/>
                          <a:pt x="565" y="628"/>
                          <a:pt x="566" y="629"/>
                        </a:cubicBezTo>
                        <a:cubicBezTo>
                          <a:pt x="573" y="628"/>
                          <a:pt x="572" y="620"/>
                          <a:pt x="572" y="613"/>
                        </a:cubicBezTo>
                        <a:cubicBezTo>
                          <a:pt x="572" y="607"/>
                          <a:pt x="569" y="602"/>
                          <a:pt x="563" y="602"/>
                        </a:cubicBezTo>
                        <a:cubicBezTo>
                          <a:pt x="558" y="602"/>
                          <a:pt x="556" y="606"/>
                          <a:pt x="552" y="608"/>
                        </a:cubicBezTo>
                        <a:cubicBezTo>
                          <a:pt x="549" y="609"/>
                          <a:pt x="547" y="608"/>
                          <a:pt x="544" y="609"/>
                        </a:cubicBezTo>
                        <a:cubicBezTo>
                          <a:pt x="540" y="609"/>
                          <a:pt x="539" y="614"/>
                          <a:pt x="535" y="616"/>
                        </a:cubicBezTo>
                        <a:cubicBezTo>
                          <a:pt x="527" y="620"/>
                          <a:pt x="523" y="622"/>
                          <a:pt x="514" y="625"/>
                        </a:cubicBezTo>
                        <a:cubicBezTo>
                          <a:pt x="504" y="623"/>
                          <a:pt x="504" y="623"/>
                          <a:pt x="504" y="623"/>
                        </a:cubicBezTo>
                        <a:cubicBezTo>
                          <a:pt x="504" y="622"/>
                          <a:pt x="504" y="622"/>
                          <a:pt x="504" y="622"/>
                        </a:cubicBezTo>
                        <a:cubicBezTo>
                          <a:pt x="506" y="618"/>
                          <a:pt x="510" y="618"/>
                          <a:pt x="513" y="614"/>
                        </a:cubicBezTo>
                        <a:cubicBezTo>
                          <a:pt x="519" y="603"/>
                          <a:pt x="521" y="596"/>
                          <a:pt x="525" y="584"/>
                        </a:cubicBezTo>
                        <a:cubicBezTo>
                          <a:pt x="527" y="579"/>
                          <a:pt x="530" y="576"/>
                          <a:pt x="530" y="570"/>
                        </a:cubicBezTo>
                        <a:cubicBezTo>
                          <a:pt x="530" y="560"/>
                          <a:pt x="521" y="557"/>
                          <a:pt x="515" y="549"/>
                        </a:cubicBezTo>
                        <a:cubicBezTo>
                          <a:pt x="511" y="544"/>
                          <a:pt x="511" y="539"/>
                          <a:pt x="509" y="532"/>
                        </a:cubicBezTo>
                        <a:cubicBezTo>
                          <a:pt x="508" y="528"/>
                          <a:pt x="505" y="526"/>
                          <a:pt x="504" y="521"/>
                        </a:cubicBezTo>
                        <a:cubicBezTo>
                          <a:pt x="500" y="525"/>
                          <a:pt x="500" y="529"/>
                          <a:pt x="496" y="534"/>
                        </a:cubicBezTo>
                        <a:cubicBezTo>
                          <a:pt x="491" y="540"/>
                          <a:pt x="489" y="546"/>
                          <a:pt x="489" y="554"/>
                        </a:cubicBezTo>
                        <a:cubicBezTo>
                          <a:pt x="488" y="561"/>
                          <a:pt x="486" y="565"/>
                          <a:pt x="485" y="572"/>
                        </a:cubicBezTo>
                        <a:cubicBezTo>
                          <a:pt x="484" y="575"/>
                          <a:pt x="483" y="577"/>
                          <a:pt x="483" y="580"/>
                        </a:cubicBezTo>
                        <a:cubicBezTo>
                          <a:pt x="482" y="583"/>
                          <a:pt x="482" y="587"/>
                          <a:pt x="478" y="587"/>
                        </a:cubicBezTo>
                        <a:cubicBezTo>
                          <a:pt x="474" y="587"/>
                          <a:pt x="472" y="585"/>
                          <a:pt x="468" y="585"/>
                        </a:cubicBezTo>
                        <a:cubicBezTo>
                          <a:pt x="454" y="585"/>
                          <a:pt x="448" y="599"/>
                          <a:pt x="434" y="599"/>
                        </a:cubicBezTo>
                        <a:cubicBezTo>
                          <a:pt x="433" y="599"/>
                          <a:pt x="433" y="599"/>
                          <a:pt x="433" y="599"/>
                        </a:cubicBezTo>
                        <a:cubicBezTo>
                          <a:pt x="433" y="596"/>
                          <a:pt x="433" y="596"/>
                          <a:pt x="433" y="596"/>
                        </a:cubicBezTo>
                        <a:cubicBezTo>
                          <a:pt x="433" y="592"/>
                          <a:pt x="435" y="590"/>
                          <a:pt x="437" y="586"/>
                        </a:cubicBezTo>
                        <a:cubicBezTo>
                          <a:pt x="438" y="582"/>
                          <a:pt x="437" y="577"/>
                          <a:pt x="442" y="575"/>
                        </a:cubicBezTo>
                        <a:cubicBezTo>
                          <a:pt x="445" y="574"/>
                          <a:pt x="447" y="574"/>
                          <a:pt x="450" y="574"/>
                        </a:cubicBezTo>
                        <a:cubicBezTo>
                          <a:pt x="459" y="574"/>
                          <a:pt x="459" y="574"/>
                          <a:pt x="459" y="574"/>
                        </a:cubicBezTo>
                        <a:cubicBezTo>
                          <a:pt x="467" y="574"/>
                          <a:pt x="468" y="563"/>
                          <a:pt x="468" y="555"/>
                        </a:cubicBezTo>
                        <a:cubicBezTo>
                          <a:pt x="468" y="549"/>
                          <a:pt x="467" y="546"/>
                          <a:pt x="466" y="541"/>
                        </a:cubicBezTo>
                        <a:cubicBezTo>
                          <a:pt x="469" y="527"/>
                          <a:pt x="469" y="527"/>
                          <a:pt x="469" y="527"/>
                        </a:cubicBezTo>
                        <a:cubicBezTo>
                          <a:pt x="469" y="526"/>
                          <a:pt x="468" y="525"/>
                          <a:pt x="468" y="523"/>
                        </a:cubicBezTo>
                        <a:cubicBezTo>
                          <a:pt x="468" y="519"/>
                          <a:pt x="473" y="518"/>
                          <a:pt x="473" y="514"/>
                        </a:cubicBezTo>
                        <a:cubicBezTo>
                          <a:pt x="473" y="513"/>
                          <a:pt x="471" y="512"/>
                          <a:pt x="471" y="511"/>
                        </a:cubicBezTo>
                        <a:cubicBezTo>
                          <a:pt x="471" y="508"/>
                          <a:pt x="476" y="508"/>
                          <a:pt x="476" y="504"/>
                        </a:cubicBezTo>
                        <a:cubicBezTo>
                          <a:pt x="476" y="503"/>
                          <a:pt x="475" y="503"/>
                          <a:pt x="474" y="502"/>
                        </a:cubicBezTo>
                        <a:cubicBezTo>
                          <a:pt x="477" y="498"/>
                          <a:pt x="480" y="497"/>
                          <a:pt x="484" y="494"/>
                        </a:cubicBezTo>
                        <a:cubicBezTo>
                          <a:pt x="486" y="491"/>
                          <a:pt x="486" y="488"/>
                          <a:pt x="489" y="487"/>
                        </a:cubicBezTo>
                        <a:cubicBezTo>
                          <a:pt x="491" y="486"/>
                          <a:pt x="494" y="485"/>
                          <a:pt x="494" y="483"/>
                        </a:cubicBezTo>
                        <a:cubicBezTo>
                          <a:pt x="494" y="475"/>
                          <a:pt x="487" y="472"/>
                          <a:pt x="487" y="465"/>
                        </a:cubicBezTo>
                        <a:cubicBezTo>
                          <a:pt x="487" y="463"/>
                          <a:pt x="488" y="462"/>
                          <a:pt x="488" y="461"/>
                        </a:cubicBezTo>
                        <a:cubicBezTo>
                          <a:pt x="488" y="460"/>
                          <a:pt x="487" y="460"/>
                          <a:pt x="487" y="460"/>
                        </a:cubicBezTo>
                        <a:cubicBezTo>
                          <a:pt x="487" y="459"/>
                          <a:pt x="487" y="459"/>
                          <a:pt x="488" y="458"/>
                        </a:cubicBezTo>
                        <a:cubicBezTo>
                          <a:pt x="491" y="458"/>
                          <a:pt x="492" y="455"/>
                          <a:pt x="495" y="455"/>
                        </a:cubicBezTo>
                        <a:cubicBezTo>
                          <a:pt x="496" y="455"/>
                          <a:pt x="496" y="457"/>
                          <a:pt x="497" y="457"/>
                        </a:cubicBezTo>
                        <a:cubicBezTo>
                          <a:pt x="498" y="457"/>
                          <a:pt x="498" y="456"/>
                          <a:pt x="499" y="456"/>
                        </a:cubicBezTo>
                        <a:cubicBezTo>
                          <a:pt x="499" y="453"/>
                          <a:pt x="499" y="453"/>
                          <a:pt x="499" y="453"/>
                        </a:cubicBezTo>
                        <a:cubicBezTo>
                          <a:pt x="499" y="449"/>
                          <a:pt x="494" y="448"/>
                          <a:pt x="493" y="444"/>
                        </a:cubicBezTo>
                        <a:cubicBezTo>
                          <a:pt x="488" y="432"/>
                          <a:pt x="492" y="422"/>
                          <a:pt x="483" y="413"/>
                        </a:cubicBezTo>
                        <a:cubicBezTo>
                          <a:pt x="483" y="417"/>
                          <a:pt x="482" y="419"/>
                          <a:pt x="482" y="423"/>
                        </a:cubicBezTo>
                        <a:cubicBezTo>
                          <a:pt x="482" y="427"/>
                          <a:pt x="483" y="429"/>
                          <a:pt x="483" y="433"/>
                        </a:cubicBezTo>
                        <a:cubicBezTo>
                          <a:pt x="483" y="437"/>
                          <a:pt x="484" y="441"/>
                          <a:pt x="481" y="443"/>
                        </a:cubicBezTo>
                        <a:cubicBezTo>
                          <a:pt x="478" y="445"/>
                          <a:pt x="476" y="442"/>
                          <a:pt x="473" y="444"/>
                        </a:cubicBezTo>
                        <a:cubicBezTo>
                          <a:pt x="470" y="445"/>
                          <a:pt x="472" y="450"/>
                          <a:pt x="469" y="451"/>
                        </a:cubicBezTo>
                        <a:cubicBezTo>
                          <a:pt x="468" y="452"/>
                          <a:pt x="466" y="452"/>
                          <a:pt x="465" y="453"/>
                        </a:cubicBezTo>
                        <a:cubicBezTo>
                          <a:pt x="463" y="455"/>
                          <a:pt x="464" y="457"/>
                          <a:pt x="464" y="459"/>
                        </a:cubicBezTo>
                        <a:cubicBezTo>
                          <a:pt x="463" y="461"/>
                          <a:pt x="462" y="462"/>
                          <a:pt x="461" y="464"/>
                        </a:cubicBezTo>
                        <a:cubicBezTo>
                          <a:pt x="461" y="467"/>
                          <a:pt x="463" y="470"/>
                          <a:pt x="461" y="473"/>
                        </a:cubicBezTo>
                        <a:cubicBezTo>
                          <a:pt x="460" y="475"/>
                          <a:pt x="457" y="476"/>
                          <a:pt x="456" y="478"/>
                        </a:cubicBezTo>
                        <a:cubicBezTo>
                          <a:pt x="454" y="485"/>
                          <a:pt x="452" y="493"/>
                          <a:pt x="445" y="493"/>
                        </a:cubicBezTo>
                        <a:cubicBezTo>
                          <a:pt x="442" y="493"/>
                          <a:pt x="440" y="492"/>
                          <a:pt x="436" y="492"/>
                        </a:cubicBezTo>
                        <a:cubicBezTo>
                          <a:pt x="434" y="492"/>
                          <a:pt x="434" y="494"/>
                          <a:pt x="433" y="496"/>
                        </a:cubicBezTo>
                        <a:cubicBezTo>
                          <a:pt x="431" y="498"/>
                          <a:pt x="429" y="499"/>
                          <a:pt x="427" y="501"/>
                        </a:cubicBezTo>
                        <a:cubicBezTo>
                          <a:pt x="425" y="503"/>
                          <a:pt x="422" y="503"/>
                          <a:pt x="419" y="504"/>
                        </a:cubicBezTo>
                        <a:cubicBezTo>
                          <a:pt x="415" y="506"/>
                          <a:pt x="413" y="509"/>
                          <a:pt x="409" y="513"/>
                        </a:cubicBezTo>
                        <a:cubicBezTo>
                          <a:pt x="403" y="517"/>
                          <a:pt x="403" y="523"/>
                          <a:pt x="399" y="529"/>
                        </a:cubicBezTo>
                        <a:cubicBezTo>
                          <a:pt x="397" y="534"/>
                          <a:pt x="390" y="534"/>
                          <a:pt x="390" y="539"/>
                        </a:cubicBezTo>
                        <a:cubicBezTo>
                          <a:pt x="390" y="541"/>
                          <a:pt x="392" y="541"/>
                          <a:pt x="392" y="543"/>
                        </a:cubicBezTo>
                        <a:cubicBezTo>
                          <a:pt x="392" y="547"/>
                          <a:pt x="387" y="546"/>
                          <a:pt x="384" y="548"/>
                        </a:cubicBezTo>
                        <a:cubicBezTo>
                          <a:pt x="379" y="550"/>
                          <a:pt x="377" y="554"/>
                          <a:pt x="377" y="560"/>
                        </a:cubicBezTo>
                        <a:cubicBezTo>
                          <a:pt x="377" y="560"/>
                          <a:pt x="378" y="560"/>
                          <a:pt x="378" y="561"/>
                        </a:cubicBezTo>
                        <a:cubicBezTo>
                          <a:pt x="378" y="563"/>
                          <a:pt x="375" y="563"/>
                          <a:pt x="375" y="566"/>
                        </a:cubicBezTo>
                        <a:cubicBezTo>
                          <a:pt x="375" y="567"/>
                          <a:pt x="376" y="567"/>
                          <a:pt x="376" y="568"/>
                        </a:cubicBezTo>
                        <a:cubicBezTo>
                          <a:pt x="379" y="567"/>
                          <a:pt x="380" y="567"/>
                          <a:pt x="383" y="566"/>
                        </a:cubicBezTo>
                        <a:cubicBezTo>
                          <a:pt x="382" y="569"/>
                          <a:pt x="382" y="572"/>
                          <a:pt x="381" y="576"/>
                        </a:cubicBezTo>
                        <a:cubicBezTo>
                          <a:pt x="377" y="572"/>
                          <a:pt x="374" y="569"/>
                          <a:pt x="368" y="569"/>
                        </a:cubicBezTo>
                        <a:cubicBezTo>
                          <a:pt x="366" y="569"/>
                          <a:pt x="366" y="572"/>
                          <a:pt x="366" y="575"/>
                        </a:cubicBezTo>
                        <a:cubicBezTo>
                          <a:pt x="364" y="574"/>
                          <a:pt x="364" y="574"/>
                          <a:pt x="364" y="574"/>
                        </a:cubicBezTo>
                        <a:cubicBezTo>
                          <a:pt x="362" y="569"/>
                          <a:pt x="362" y="565"/>
                          <a:pt x="358" y="561"/>
                        </a:cubicBezTo>
                        <a:cubicBezTo>
                          <a:pt x="342" y="545"/>
                          <a:pt x="349" y="555"/>
                          <a:pt x="355" y="555"/>
                        </a:cubicBezTo>
                        <a:cubicBezTo>
                          <a:pt x="357" y="555"/>
                          <a:pt x="357" y="555"/>
                          <a:pt x="357" y="555"/>
                        </a:cubicBezTo>
                        <a:cubicBezTo>
                          <a:pt x="357" y="552"/>
                          <a:pt x="357" y="552"/>
                          <a:pt x="357" y="552"/>
                        </a:cubicBezTo>
                        <a:cubicBezTo>
                          <a:pt x="352" y="538"/>
                          <a:pt x="352" y="538"/>
                          <a:pt x="352" y="538"/>
                        </a:cubicBezTo>
                        <a:cubicBezTo>
                          <a:pt x="351" y="534"/>
                          <a:pt x="352" y="531"/>
                          <a:pt x="350" y="528"/>
                        </a:cubicBezTo>
                        <a:cubicBezTo>
                          <a:pt x="349" y="525"/>
                          <a:pt x="346" y="524"/>
                          <a:pt x="346" y="521"/>
                        </a:cubicBezTo>
                        <a:cubicBezTo>
                          <a:pt x="346" y="520"/>
                          <a:pt x="347" y="520"/>
                          <a:pt x="347" y="519"/>
                        </a:cubicBezTo>
                        <a:cubicBezTo>
                          <a:pt x="347" y="516"/>
                          <a:pt x="345" y="514"/>
                          <a:pt x="344" y="511"/>
                        </a:cubicBezTo>
                        <a:cubicBezTo>
                          <a:pt x="343" y="507"/>
                          <a:pt x="343" y="504"/>
                          <a:pt x="340" y="502"/>
                        </a:cubicBezTo>
                        <a:cubicBezTo>
                          <a:pt x="336" y="500"/>
                          <a:pt x="333" y="499"/>
                          <a:pt x="331" y="495"/>
                        </a:cubicBezTo>
                        <a:cubicBezTo>
                          <a:pt x="328" y="491"/>
                          <a:pt x="325" y="489"/>
                          <a:pt x="324" y="485"/>
                        </a:cubicBezTo>
                        <a:cubicBezTo>
                          <a:pt x="322" y="478"/>
                          <a:pt x="323" y="474"/>
                          <a:pt x="321" y="467"/>
                        </a:cubicBezTo>
                        <a:cubicBezTo>
                          <a:pt x="320" y="464"/>
                          <a:pt x="315" y="464"/>
                          <a:pt x="315" y="460"/>
                        </a:cubicBezTo>
                        <a:cubicBezTo>
                          <a:pt x="315" y="459"/>
                          <a:pt x="315" y="459"/>
                          <a:pt x="315" y="458"/>
                        </a:cubicBezTo>
                        <a:cubicBezTo>
                          <a:pt x="315" y="452"/>
                          <a:pt x="306" y="455"/>
                          <a:pt x="299" y="454"/>
                        </a:cubicBezTo>
                        <a:cubicBezTo>
                          <a:pt x="293" y="453"/>
                          <a:pt x="292" y="446"/>
                          <a:pt x="285" y="446"/>
                        </a:cubicBezTo>
                        <a:cubicBezTo>
                          <a:pt x="285" y="443"/>
                          <a:pt x="285" y="443"/>
                          <a:pt x="285" y="443"/>
                        </a:cubicBezTo>
                        <a:cubicBezTo>
                          <a:pt x="285" y="442"/>
                          <a:pt x="286" y="441"/>
                          <a:pt x="286" y="440"/>
                        </a:cubicBezTo>
                        <a:cubicBezTo>
                          <a:pt x="286" y="437"/>
                          <a:pt x="283" y="438"/>
                          <a:pt x="280" y="437"/>
                        </a:cubicBezTo>
                        <a:cubicBezTo>
                          <a:pt x="283" y="435"/>
                          <a:pt x="283" y="432"/>
                          <a:pt x="285" y="429"/>
                        </a:cubicBezTo>
                        <a:cubicBezTo>
                          <a:pt x="287" y="430"/>
                          <a:pt x="287" y="431"/>
                          <a:pt x="288" y="433"/>
                        </a:cubicBezTo>
                        <a:cubicBezTo>
                          <a:pt x="289" y="430"/>
                          <a:pt x="292" y="428"/>
                          <a:pt x="292" y="424"/>
                        </a:cubicBezTo>
                        <a:cubicBezTo>
                          <a:pt x="292" y="417"/>
                          <a:pt x="290" y="409"/>
                          <a:pt x="283" y="409"/>
                        </a:cubicBezTo>
                        <a:cubicBezTo>
                          <a:pt x="276" y="409"/>
                          <a:pt x="274" y="413"/>
                          <a:pt x="268" y="415"/>
                        </a:cubicBezTo>
                        <a:cubicBezTo>
                          <a:pt x="268" y="414"/>
                          <a:pt x="267" y="414"/>
                          <a:pt x="267" y="414"/>
                        </a:cubicBezTo>
                        <a:cubicBezTo>
                          <a:pt x="267" y="412"/>
                          <a:pt x="269" y="412"/>
                          <a:pt x="269" y="410"/>
                        </a:cubicBezTo>
                        <a:cubicBezTo>
                          <a:pt x="269" y="409"/>
                          <a:pt x="268" y="409"/>
                          <a:pt x="268" y="408"/>
                        </a:cubicBezTo>
                        <a:cubicBezTo>
                          <a:pt x="269" y="408"/>
                          <a:pt x="270" y="409"/>
                          <a:pt x="272" y="409"/>
                        </a:cubicBezTo>
                        <a:cubicBezTo>
                          <a:pt x="273" y="409"/>
                          <a:pt x="273" y="409"/>
                          <a:pt x="273" y="409"/>
                        </a:cubicBezTo>
                        <a:cubicBezTo>
                          <a:pt x="271" y="401"/>
                          <a:pt x="264" y="399"/>
                          <a:pt x="259" y="392"/>
                        </a:cubicBezTo>
                        <a:cubicBezTo>
                          <a:pt x="257" y="389"/>
                          <a:pt x="257" y="385"/>
                          <a:pt x="253" y="385"/>
                        </a:cubicBezTo>
                        <a:cubicBezTo>
                          <a:pt x="251" y="385"/>
                          <a:pt x="252" y="389"/>
                          <a:pt x="250" y="389"/>
                        </a:cubicBezTo>
                        <a:cubicBezTo>
                          <a:pt x="248" y="389"/>
                          <a:pt x="247" y="388"/>
                          <a:pt x="246" y="387"/>
                        </a:cubicBezTo>
                        <a:cubicBezTo>
                          <a:pt x="243" y="389"/>
                          <a:pt x="242" y="393"/>
                          <a:pt x="238" y="393"/>
                        </a:cubicBezTo>
                        <a:cubicBezTo>
                          <a:pt x="232" y="393"/>
                          <a:pt x="229" y="389"/>
                          <a:pt x="223" y="386"/>
                        </a:cubicBezTo>
                        <a:cubicBezTo>
                          <a:pt x="221" y="385"/>
                          <a:pt x="220" y="385"/>
                          <a:pt x="217" y="384"/>
                        </a:cubicBezTo>
                        <a:cubicBezTo>
                          <a:pt x="209" y="379"/>
                          <a:pt x="204" y="374"/>
                          <a:pt x="193" y="374"/>
                        </a:cubicBezTo>
                        <a:cubicBezTo>
                          <a:pt x="190" y="374"/>
                          <a:pt x="189" y="378"/>
                          <a:pt x="186" y="379"/>
                        </a:cubicBezTo>
                        <a:cubicBezTo>
                          <a:pt x="182" y="381"/>
                          <a:pt x="179" y="381"/>
                          <a:pt x="175" y="382"/>
                        </a:cubicBezTo>
                        <a:cubicBezTo>
                          <a:pt x="174" y="372"/>
                          <a:pt x="163" y="371"/>
                          <a:pt x="157" y="364"/>
                        </a:cubicBezTo>
                        <a:cubicBezTo>
                          <a:pt x="149" y="358"/>
                          <a:pt x="144" y="356"/>
                          <a:pt x="135" y="352"/>
                        </a:cubicBezTo>
                        <a:cubicBezTo>
                          <a:pt x="130" y="348"/>
                          <a:pt x="127" y="344"/>
                          <a:pt x="120" y="344"/>
                        </a:cubicBezTo>
                        <a:cubicBezTo>
                          <a:pt x="116" y="344"/>
                          <a:pt x="114" y="347"/>
                          <a:pt x="111" y="349"/>
                        </a:cubicBezTo>
                        <a:cubicBezTo>
                          <a:pt x="105" y="352"/>
                          <a:pt x="102" y="354"/>
                          <a:pt x="95" y="354"/>
                        </a:cubicBezTo>
                        <a:cubicBezTo>
                          <a:pt x="89" y="354"/>
                          <a:pt x="85" y="353"/>
                          <a:pt x="79" y="353"/>
                        </a:cubicBezTo>
                        <a:cubicBezTo>
                          <a:pt x="74" y="353"/>
                          <a:pt x="71" y="354"/>
                          <a:pt x="66" y="354"/>
                        </a:cubicBezTo>
                        <a:cubicBezTo>
                          <a:pt x="41" y="354"/>
                          <a:pt x="41" y="354"/>
                          <a:pt x="41" y="354"/>
                        </a:cubicBezTo>
                        <a:cubicBezTo>
                          <a:pt x="7" y="360"/>
                          <a:pt x="7" y="360"/>
                          <a:pt x="7" y="360"/>
                        </a:cubicBezTo>
                        <a:cubicBezTo>
                          <a:pt x="1" y="360"/>
                          <a:pt x="1" y="360"/>
                          <a:pt x="1" y="360"/>
                        </a:cubicBezTo>
                        <a:cubicBezTo>
                          <a:pt x="0" y="360"/>
                          <a:pt x="0" y="360"/>
                          <a:pt x="0" y="360"/>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40" name="Google Shape;40;p4"/>
                  <p:cNvSpPr/>
                  <p:nvPr/>
                </p:nvSpPr>
                <p:spPr>
                  <a:xfrm>
                    <a:off x="5341938" y="3571875"/>
                    <a:ext cx="900114" cy="636588"/>
                  </a:xfrm>
                  <a:custGeom>
                    <a:avLst/>
                    <a:gdLst/>
                    <a:ahLst/>
                    <a:cxnLst/>
                    <a:rect l="l" t="t" r="r" b="b"/>
                    <a:pathLst>
                      <a:path w="496" h="351" extrusionOk="0">
                        <a:moveTo>
                          <a:pt x="237" y="302"/>
                        </a:moveTo>
                        <a:cubicBezTo>
                          <a:pt x="235" y="303"/>
                          <a:pt x="233" y="304"/>
                          <a:pt x="232" y="307"/>
                        </a:cubicBezTo>
                        <a:cubicBezTo>
                          <a:pt x="234" y="307"/>
                          <a:pt x="235" y="307"/>
                          <a:pt x="238" y="307"/>
                        </a:cubicBezTo>
                        <a:cubicBezTo>
                          <a:pt x="238" y="305"/>
                          <a:pt x="237" y="304"/>
                          <a:pt x="237" y="302"/>
                        </a:cubicBezTo>
                        <a:close/>
                        <a:moveTo>
                          <a:pt x="0" y="276"/>
                        </a:moveTo>
                        <a:cubicBezTo>
                          <a:pt x="0" y="276"/>
                          <a:pt x="0" y="276"/>
                          <a:pt x="0" y="276"/>
                        </a:cubicBezTo>
                        <a:cubicBezTo>
                          <a:pt x="1" y="0"/>
                          <a:pt x="1" y="0"/>
                          <a:pt x="1" y="0"/>
                        </a:cubicBezTo>
                        <a:cubicBezTo>
                          <a:pt x="1" y="0"/>
                          <a:pt x="1" y="0"/>
                          <a:pt x="1" y="0"/>
                        </a:cubicBezTo>
                        <a:cubicBezTo>
                          <a:pt x="4" y="0"/>
                          <a:pt x="4" y="0"/>
                          <a:pt x="4" y="0"/>
                        </a:cubicBezTo>
                        <a:cubicBezTo>
                          <a:pt x="8" y="2"/>
                          <a:pt x="12" y="2"/>
                          <a:pt x="17" y="4"/>
                        </a:cubicBezTo>
                        <a:cubicBezTo>
                          <a:pt x="23" y="6"/>
                          <a:pt x="26" y="12"/>
                          <a:pt x="33" y="12"/>
                        </a:cubicBezTo>
                        <a:cubicBezTo>
                          <a:pt x="37" y="12"/>
                          <a:pt x="36" y="5"/>
                          <a:pt x="40" y="5"/>
                        </a:cubicBezTo>
                        <a:cubicBezTo>
                          <a:pt x="44" y="5"/>
                          <a:pt x="47" y="6"/>
                          <a:pt x="51" y="6"/>
                        </a:cubicBezTo>
                        <a:cubicBezTo>
                          <a:pt x="53" y="6"/>
                          <a:pt x="55" y="6"/>
                          <a:pt x="57" y="6"/>
                        </a:cubicBezTo>
                        <a:cubicBezTo>
                          <a:pt x="63" y="6"/>
                          <a:pt x="65" y="11"/>
                          <a:pt x="69" y="15"/>
                        </a:cubicBezTo>
                        <a:cubicBezTo>
                          <a:pt x="70" y="17"/>
                          <a:pt x="70" y="18"/>
                          <a:pt x="71" y="19"/>
                        </a:cubicBezTo>
                        <a:cubicBezTo>
                          <a:pt x="74" y="21"/>
                          <a:pt x="79" y="19"/>
                          <a:pt x="79" y="22"/>
                        </a:cubicBezTo>
                        <a:cubicBezTo>
                          <a:pt x="79" y="25"/>
                          <a:pt x="78" y="27"/>
                          <a:pt x="78" y="30"/>
                        </a:cubicBezTo>
                        <a:cubicBezTo>
                          <a:pt x="78" y="34"/>
                          <a:pt x="81" y="35"/>
                          <a:pt x="82" y="38"/>
                        </a:cubicBezTo>
                        <a:cubicBezTo>
                          <a:pt x="85" y="43"/>
                          <a:pt x="86" y="50"/>
                          <a:pt x="92" y="50"/>
                        </a:cubicBezTo>
                        <a:cubicBezTo>
                          <a:pt x="96" y="50"/>
                          <a:pt x="96" y="45"/>
                          <a:pt x="96" y="41"/>
                        </a:cubicBezTo>
                        <a:cubicBezTo>
                          <a:pt x="97" y="38"/>
                          <a:pt x="100" y="37"/>
                          <a:pt x="101" y="34"/>
                        </a:cubicBezTo>
                        <a:cubicBezTo>
                          <a:pt x="104" y="41"/>
                          <a:pt x="111" y="42"/>
                          <a:pt x="119" y="44"/>
                        </a:cubicBezTo>
                        <a:cubicBezTo>
                          <a:pt x="125" y="46"/>
                          <a:pt x="127" y="49"/>
                          <a:pt x="132" y="51"/>
                        </a:cubicBezTo>
                        <a:cubicBezTo>
                          <a:pt x="131" y="54"/>
                          <a:pt x="130" y="56"/>
                          <a:pt x="130" y="59"/>
                        </a:cubicBezTo>
                        <a:cubicBezTo>
                          <a:pt x="130" y="66"/>
                          <a:pt x="129" y="71"/>
                          <a:pt x="134" y="76"/>
                        </a:cubicBezTo>
                        <a:cubicBezTo>
                          <a:pt x="138" y="79"/>
                          <a:pt x="144" y="78"/>
                          <a:pt x="144" y="83"/>
                        </a:cubicBezTo>
                        <a:cubicBezTo>
                          <a:pt x="144" y="88"/>
                          <a:pt x="144" y="88"/>
                          <a:pt x="144" y="88"/>
                        </a:cubicBezTo>
                        <a:cubicBezTo>
                          <a:pt x="144" y="91"/>
                          <a:pt x="149" y="90"/>
                          <a:pt x="151" y="91"/>
                        </a:cubicBezTo>
                        <a:cubicBezTo>
                          <a:pt x="156" y="92"/>
                          <a:pt x="158" y="96"/>
                          <a:pt x="162" y="98"/>
                        </a:cubicBezTo>
                        <a:cubicBezTo>
                          <a:pt x="170" y="103"/>
                          <a:pt x="175" y="105"/>
                          <a:pt x="179" y="112"/>
                        </a:cubicBezTo>
                        <a:cubicBezTo>
                          <a:pt x="180" y="115"/>
                          <a:pt x="183" y="115"/>
                          <a:pt x="184" y="117"/>
                        </a:cubicBezTo>
                        <a:cubicBezTo>
                          <a:pt x="189" y="124"/>
                          <a:pt x="191" y="128"/>
                          <a:pt x="197" y="133"/>
                        </a:cubicBezTo>
                        <a:cubicBezTo>
                          <a:pt x="202" y="137"/>
                          <a:pt x="205" y="142"/>
                          <a:pt x="211" y="142"/>
                        </a:cubicBezTo>
                        <a:cubicBezTo>
                          <a:pt x="212" y="142"/>
                          <a:pt x="213" y="140"/>
                          <a:pt x="214" y="140"/>
                        </a:cubicBezTo>
                        <a:cubicBezTo>
                          <a:pt x="217" y="139"/>
                          <a:pt x="219" y="140"/>
                          <a:pt x="221" y="139"/>
                        </a:cubicBezTo>
                        <a:cubicBezTo>
                          <a:pt x="221" y="137"/>
                          <a:pt x="219" y="135"/>
                          <a:pt x="219" y="133"/>
                        </a:cubicBezTo>
                        <a:cubicBezTo>
                          <a:pt x="219" y="127"/>
                          <a:pt x="224" y="123"/>
                          <a:pt x="230" y="123"/>
                        </a:cubicBezTo>
                        <a:cubicBezTo>
                          <a:pt x="235" y="123"/>
                          <a:pt x="237" y="125"/>
                          <a:pt x="242" y="125"/>
                        </a:cubicBezTo>
                        <a:cubicBezTo>
                          <a:pt x="245" y="125"/>
                          <a:pt x="246" y="122"/>
                          <a:pt x="249" y="122"/>
                        </a:cubicBezTo>
                        <a:cubicBezTo>
                          <a:pt x="258" y="122"/>
                          <a:pt x="260" y="133"/>
                          <a:pt x="269" y="133"/>
                        </a:cubicBezTo>
                        <a:cubicBezTo>
                          <a:pt x="270" y="133"/>
                          <a:pt x="270" y="132"/>
                          <a:pt x="271" y="132"/>
                        </a:cubicBezTo>
                        <a:cubicBezTo>
                          <a:pt x="274" y="132"/>
                          <a:pt x="275" y="134"/>
                          <a:pt x="278" y="134"/>
                        </a:cubicBezTo>
                        <a:cubicBezTo>
                          <a:pt x="279" y="134"/>
                          <a:pt x="280" y="133"/>
                          <a:pt x="282" y="133"/>
                        </a:cubicBezTo>
                        <a:cubicBezTo>
                          <a:pt x="284" y="133"/>
                          <a:pt x="284" y="135"/>
                          <a:pt x="286" y="135"/>
                        </a:cubicBezTo>
                        <a:cubicBezTo>
                          <a:pt x="290" y="137"/>
                          <a:pt x="293" y="137"/>
                          <a:pt x="297" y="137"/>
                        </a:cubicBezTo>
                        <a:cubicBezTo>
                          <a:pt x="300" y="137"/>
                          <a:pt x="300" y="137"/>
                          <a:pt x="300" y="137"/>
                        </a:cubicBezTo>
                        <a:cubicBezTo>
                          <a:pt x="300" y="133"/>
                          <a:pt x="300" y="133"/>
                          <a:pt x="300" y="133"/>
                        </a:cubicBezTo>
                        <a:cubicBezTo>
                          <a:pt x="301" y="133"/>
                          <a:pt x="301" y="132"/>
                          <a:pt x="302" y="132"/>
                        </a:cubicBezTo>
                        <a:cubicBezTo>
                          <a:pt x="303" y="132"/>
                          <a:pt x="304" y="133"/>
                          <a:pt x="305" y="133"/>
                        </a:cubicBezTo>
                        <a:cubicBezTo>
                          <a:pt x="306" y="133"/>
                          <a:pt x="307" y="133"/>
                          <a:pt x="308" y="133"/>
                        </a:cubicBezTo>
                        <a:cubicBezTo>
                          <a:pt x="311" y="133"/>
                          <a:pt x="312" y="135"/>
                          <a:pt x="315" y="136"/>
                        </a:cubicBezTo>
                        <a:cubicBezTo>
                          <a:pt x="322" y="139"/>
                          <a:pt x="326" y="141"/>
                          <a:pt x="333" y="141"/>
                        </a:cubicBezTo>
                        <a:cubicBezTo>
                          <a:pt x="337" y="141"/>
                          <a:pt x="336" y="136"/>
                          <a:pt x="339" y="135"/>
                        </a:cubicBezTo>
                        <a:cubicBezTo>
                          <a:pt x="349" y="132"/>
                          <a:pt x="355" y="130"/>
                          <a:pt x="365" y="130"/>
                        </a:cubicBezTo>
                        <a:cubicBezTo>
                          <a:pt x="373" y="130"/>
                          <a:pt x="379" y="131"/>
                          <a:pt x="385" y="136"/>
                        </a:cubicBezTo>
                        <a:cubicBezTo>
                          <a:pt x="390" y="140"/>
                          <a:pt x="390" y="145"/>
                          <a:pt x="390" y="152"/>
                        </a:cubicBezTo>
                        <a:cubicBezTo>
                          <a:pt x="390" y="158"/>
                          <a:pt x="390" y="158"/>
                          <a:pt x="390" y="158"/>
                        </a:cubicBezTo>
                        <a:cubicBezTo>
                          <a:pt x="390" y="167"/>
                          <a:pt x="397" y="171"/>
                          <a:pt x="397" y="180"/>
                        </a:cubicBezTo>
                        <a:cubicBezTo>
                          <a:pt x="397" y="182"/>
                          <a:pt x="396" y="183"/>
                          <a:pt x="396" y="185"/>
                        </a:cubicBezTo>
                        <a:cubicBezTo>
                          <a:pt x="396" y="188"/>
                          <a:pt x="400" y="189"/>
                          <a:pt x="403" y="190"/>
                        </a:cubicBezTo>
                        <a:cubicBezTo>
                          <a:pt x="408" y="192"/>
                          <a:pt x="411" y="194"/>
                          <a:pt x="416" y="197"/>
                        </a:cubicBezTo>
                        <a:cubicBezTo>
                          <a:pt x="496" y="236"/>
                          <a:pt x="496" y="236"/>
                          <a:pt x="496" y="236"/>
                        </a:cubicBezTo>
                        <a:cubicBezTo>
                          <a:pt x="496" y="236"/>
                          <a:pt x="496" y="236"/>
                          <a:pt x="496" y="236"/>
                        </a:cubicBezTo>
                        <a:cubicBezTo>
                          <a:pt x="495" y="238"/>
                          <a:pt x="494" y="240"/>
                          <a:pt x="492" y="240"/>
                        </a:cubicBezTo>
                        <a:cubicBezTo>
                          <a:pt x="489" y="240"/>
                          <a:pt x="488" y="238"/>
                          <a:pt x="487" y="235"/>
                        </a:cubicBezTo>
                        <a:cubicBezTo>
                          <a:pt x="486" y="235"/>
                          <a:pt x="485" y="236"/>
                          <a:pt x="484" y="236"/>
                        </a:cubicBezTo>
                        <a:cubicBezTo>
                          <a:pt x="479" y="232"/>
                          <a:pt x="480" y="233"/>
                          <a:pt x="484" y="241"/>
                        </a:cubicBezTo>
                        <a:cubicBezTo>
                          <a:pt x="484" y="249"/>
                          <a:pt x="474" y="251"/>
                          <a:pt x="467" y="254"/>
                        </a:cubicBezTo>
                        <a:cubicBezTo>
                          <a:pt x="465" y="254"/>
                          <a:pt x="465" y="254"/>
                          <a:pt x="465" y="254"/>
                        </a:cubicBezTo>
                        <a:cubicBezTo>
                          <a:pt x="461" y="255"/>
                          <a:pt x="459" y="255"/>
                          <a:pt x="456" y="255"/>
                        </a:cubicBezTo>
                        <a:cubicBezTo>
                          <a:pt x="453" y="255"/>
                          <a:pt x="452" y="254"/>
                          <a:pt x="449" y="254"/>
                        </a:cubicBezTo>
                        <a:cubicBezTo>
                          <a:pt x="448" y="254"/>
                          <a:pt x="447" y="255"/>
                          <a:pt x="445" y="255"/>
                        </a:cubicBezTo>
                        <a:cubicBezTo>
                          <a:pt x="444" y="255"/>
                          <a:pt x="443" y="254"/>
                          <a:pt x="442" y="254"/>
                        </a:cubicBezTo>
                        <a:cubicBezTo>
                          <a:pt x="433" y="254"/>
                          <a:pt x="429" y="257"/>
                          <a:pt x="420" y="257"/>
                        </a:cubicBezTo>
                        <a:cubicBezTo>
                          <a:pt x="418" y="257"/>
                          <a:pt x="416" y="257"/>
                          <a:pt x="414" y="255"/>
                        </a:cubicBezTo>
                        <a:cubicBezTo>
                          <a:pt x="413" y="258"/>
                          <a:pt x="409" y="258"/>
                          <a:pt x="405" y="258"/>
                        </a:cubicBezTo>
                        <a:cubicBezTo>
                          <a:pt x="402" y="259"/>
                          <a:pt x="400" y="260"/>
                          <a:pt x="396" y="260"/>
                        </a:cubicBezTo>
                        <a:cubicBezTo>
                          <a:pt x="395" y="260"/>
                          <a:pt x="395" y="258"/>
                          <a:pt x="394" y="257"/>
                        </a:cubicBezTo>
                        <a:cubicBezTo>
                          <a:pt x="392" y="262"/>
                          <a:pt x="387" y="262"/>
                          <a:pt x="382" y="262"/>
                        </a:cubicBezTo>
                        <a:cubicBezTo>
                          <a:pt x="380" y="262"/>
                          <a:pt x="379" y="259"/>
                          <a:pt x="377" y="259"/>
                        </a:cubicBezTo>
                        <a:cubicBezTo>
                          <a:pt x="373" y="259"/>
                          <a:pt x="371" y="259"/>
                          <a:pt x="367" y="260"/>
                        </a:cubicBezTo>
                        <a:cubicBezTo>
                          <a:pt x="367" y="261"/>
                          <a:pt x="367" y="261"/>
                          <a:pt x="367" y="262"/>
                        </a:cubicBezTo>
                        <a:cubicBezTo>
                          <a:pt x="367" y="265"/>
                          <a:pt x="368" y="266"/>
                          <a:pt x="369" y="268"/>
                        </a:cubicBezTo>
                        <a:cubicBezTo>
                          <a:pt x="364" y="271"/>
                          <a:pt x="357" y="271"/>
                          <a:pt x="357" y="277"/>
                        </a:cubicBezTo>
                        <a:cubicBezTo>
                          <a:pt x="357" y="277"/>
                          <a:pt x="358" y="277"/>
                          <a:pt x="358" y="278"/>
                        </a:cubicBezTo>
                        <a:cubicBezTo>
                          <a:pt x="361" y="276"/>
                          <a:pt x="363" y="275"/>
                          <a:pt x="366" y="274"/>
                        </a:cubicBezTo>
                        <a:cubicBezTo>
                          <a:pt x="360" y="281"/>
                          <a:pt x="358" y="285"/>
                          <a:pt x="351" y="292"/>
                        </a:cubicBezTo>
                        <a:cubicBezTo>
                          <a:pt x="345" y="298"/>
                          <a:pt x="342" y="301"/>
                          <a:pt x="335" y="307"/>
                        </a:cubicBezTo>
                        <a:cubicBezTo>
                          <a:pt x="332" y="309"/>
                          <a:pt x="331" y="312"/>
                          <a:pt x="327" y="313"/>
                        </a:cubicBezTo>
                        <a:cubicBezTo>
                          <a:pt x="321" y="315"/>
                          <a:pt x="317" y="313"/>
                          <a:pt x="311" y="316"/>
                        </a:cubicBezTo>
                        <a:cubicBezTo>
                          <a:pt x="304" y="318"/>
                          <a:pt x="301" y="320"/>
                          <a:pt x="294" y="320"/>
                        </a:cubicBezTo>
                        <a:cubicBezTo>
                          <a:pt x="292" y="320"/>
                          <a:pt x="291" y="320"/>
                          <a:pt x="289" y="321"/>
                        </a:cubicBezTo>
                        <a:cubicBezTo>
                          <a:pt x="289" y="324"/>
                          <a:pt x="291" y="326"/>
                          <a:pt x="292" y="329"/>
                        </a:cubicBezTo>
                        <a:cubicBezTo>
                          <a:pt x="293" y="331"/>
                          <a:pt x="294" y="334"/>
                          <a:pt x="296" y="334"/>
                        </a:cubicBezTo>
                        <a:cubicBezTo>
                          <a:pt x="299" y="334"/>
                          <a:pt x="300" y="333"/>
                          <a:pt x="302" y="331"/>
                        </a:cubicBezTo>
                        <a:cubicBezTo>
                          <a:pt x="303" y="332"/>
                          <a:pt x="303" y="333"/>
                          <a:pt x="303" y="334"/>
                        </a:cubicBezTo>
                        <a:cubicBezTo>
                          <a:pt x="303" y="340"/>
                          <a:pt x="302" y="344"/>
                          <a:pt x="301" y="351"/>
                        </a:cubicBezTo>
                        <a:cubicBezTo>
                          <a:pt x="297" y="350"/>
                          <a:pt x="296" y="345"/>
                          <a:pt x="294" y="341"/>
                        </a:cubicBezTo>
                        <a:cubicBezTo>
                          <a:pt x="292" y="337"/>
                          <a:pt x="290" y="334"/>
                          <a:pt x="290" y="330"/>
                        </a:cubicBezTo>
                        <a:cubicBezTo>
                          <a:pt x="286" y="329"/>
                          <a:pt x="284" y="327"/>
                          <a:pt x="280" y="327"/>
                        </a:cubicBezTo>
                        <a:cubicBezTo>
                          <a:pt x="276" y="327"/>
                          <a:pt x="277" y="332"/>
                          <a:pt x="276" y="335"/>
                        </a:cubicBezTo>
                        <a:cubicBezTo>
                          <a:pt x="273" y="332"/>
                          <a:pt x="273" y="329"/>
                          <a:pt x="271" y="326"/>
                        </a:cubicBezTo>
                        <a:cubicBezTo>
                          <a:pt x="270" y="324"/>
                          <a:pt x="268" y="323"/>
                          <a:pt x="268" y="321"/>
                        </a:cubicBezTo>
                        <a:cubicBezTo>
                          <a:pt x="268" y="320"/>
                          <a:pt x="269" y="320"/>
                          <a:pt x="270" y="320"/>
                        </a:cubicBezTo>
                        <a:cubicBezTo>
                          <a:pt x="269" y="318"/>
                          <a:pt x="270" y="315"/>
                          <a:pt x="268" y="315"/>
                        </a:cubicBezTo>
                        <a:cubicBezTo>
                          <a:pt x="265" y="315"/>
                          <a:pt x="263" y="317"/>
                          <a:pt x="260" y="318"/>
                        </a:cubicBezTo>
                        <a:cubicBezTo>
                          <a:pt x="259" y="319"/>
                          <a:pt x="258" y="319"/>
                          <a:pt x="256" y="319"/>
                        </a:cubicBezTo>
                        <a:cubicBezTo>
                          <a:pt x="253" y="319"/>
                          <a:pt x="252" y="315"/>
                          <a:pt x="250" y="312"/>
                        </a:cubicBezTo>
                        <a:cubicBezTo>
                          <a:pt x="248" y="309"/>
                          <a:pt x="245" y="308"/>
                          <a:pt x="245" y="304"/>
                        </a:cubicBezTo>
                        <a:cubicBezTo>
                          <a:pt x="245" y="302"/>
                          <a:pt x="246" y="302"/>
                          <a:pt x="246" y="300"/>
                        </a:cubicBezTo>
                        <a:cubicBezTo>
                          <a:pt x="246" y="299"/>
                          <a:pt x="246" y="299"/>
                          <a:pt x="246" y="299"/>
                        </a:cubicBezTo>
                        <a:cubicBezTo>
                          <a:pt x="244" y="298"/>
                          <a:pt x="244" y="298"/>
                          <a:pt x="244" y="298"/>
                        </a:cubicBezTo>
                        <a:cubicBezTo>
                          <a:pt x="243" y="299"/>
                          <a:pt x="242" y="299"/>
                          <a:pt x="240" y="299"/>
                        </a:cubicBezTo>
                        <a:cubicBezTo>
                          <a:pt x="234" y="298"/>
                          <a:pt x="234" y="298"/>
                          <a:pt x="234" y="298"/>
                        </a:cubicBezTo>
                        <a:cubicBezTo>
                          <a:pt x="230" y="299"/>
                          <a:pt x="227" y="299"/>
                          <a:pt x="224" y="301"/>
                        </a:cubicBezTo>
                        <a:cubicBezTo>
                          <a:pt x="221" y="303"/>
                          <a:pt x="221" y="306"/>
                          <a:pt x="218" y="306"/>
                        </a:cubicBezTo>
                        <a:cubicBezTo>
                          <a:pt x="214" y="306"/>
                          <a:pt x="212" y="302"/>
                          <a:pt x="212" y="298"/>
                        </a:cubicBezTo>
                        <a:cubicBezTo>
                          <a:pt x="212" y="295"/>
                          <a:pt x="217" y="296"/>
                          <a:pt x="220" y="293"/>
                        </a:cubicBezTo>
                        <a:cubicBezTo>
                          <a:pt x="225" y="289"/>
                          <a:pt x="228" y="285"/>
                          <a:pt x="228" y="279"/>
                        </a:cubicBezTo>
                        <a:cubicBezTo>
                          <a:pt x="228" y="274"/>
                          <a:pt x="226" y="271"/>
                          <a:pt x="223" y="267"/>
                        </a:cubicBezTo>
                        <a:cubicBezTo>
                          <a:pt x="221" y="264"/>
                          <a:pt x="220" y="261"/>
                          <a:pt x="217" y="261"/>
                        </a:cubicBezTo>
                        <a:cubicBezTo>
                          <a:pt x="214" y="261"/>
                          <a:pt x="214" y="264"/>
                          <a:pt x="212" y="265"/>
                        </a:cubicBezTo>
                        <a:cubicBezTo>
                          <a:pt x="208" y="268"/>
                          <a:pt x="204" y="269"/>
                          <a:pt x="200" y="272"/>
                        </a:cubicBezTo>
                        <a:cubicBezTo>
                          <a:pt x="197" y="273"/>
                          <a:pt x="196" y="275"/>
                          <a:pt x="194" y="277"/>
                        </a:cubicBezTo>
                        <a:cubicBezTo>
                          <a:pt x="192" y="278"/>
                          <a:pt x="190" y="279"/>
                          <a:pt x="190" y="281"/>
                        </a:cubicBezTo>
                        <a:cubicBezTo>
                          <a:pt x="190" y="283"/>
                          <a:pt x="193" y="284"/>
                          <a:pt x="195" y="284"/>
                        </a:cubicBezTo>
                        <a:cubicBezTo>
                          <a:pt x="199" y="284"/>
                          <a:pt x="201" y="282"/>
                          <a:pt x="205" y="280"/>
                        </a:cubicBezTo>
                        <a:cubicBezTo>
                          <a:pt x="205" y="281"/>
                          <a:pt x="206" y="281"/>
                          <a:pt x="206" y="282"/>
                        </a:cubicBezTo>
                        <a:cubicBezTo>
                          <a:pt x="206" y="287"/>
                          <a:pt x="200" y="288"/>
                          <a:pt x="196" y="290"/>
                        </a:cubicBezTo>
                        <a:cubicBezTo>
                          <a:pt x="188" y="295"/>
                          <a:pt x="183" y="298"/>
                          <a:pt x="174" y="302"/>
                        </a:cubicBezTo>
                        <a:cubicBezTo>
                          <a:pt x="166" y="306"/>
                          <a:pt x="164" y="313"/>
                          <a:pt x="156" y="319"/>
                        </a:cubicBezTo>
                        <a:cubicBezTo>
                          <a:pt x="154" y="321"/>
                          <a:pt x="152" y="320"/>
                          <a:pt x="150" y="322"/>
                        </a:cubicBezTo>
                        <a:cubicBezTo>
                          <a:pt x="147" y="325"/>
                          <a:pt x="147" y="330"/>
                          <a:pt x="143" y="330"/>
                        </a:cubicBezTo>
                        <a:cubicBezTo>
                          <a:pt x="137" y="330"/>
                          <a:pt x="135" y="323"/>
                          <a:pt x="129" y="323"/>
                        </a:cubicBezTo>
                        <a:cubicBezTo>
                          <a:pt x="128" y="323"/>
                          <a:pt x="128" y="324"/>
                          <a:pt x="127" y="324"/>
                        </a:cubicBezTo>
                        <a:cubicBezTo>
                          <a:pt x="121" y="324"/>
                          <a:pt x="120" y="319"/>
                          <a:pt x="115" y="317"/>
                        </a:cubicBezTo>
                        <a:cubicBezTo>
                          <a:pt x="110" y="314"/>
                          <a:pt x="106" y="315"/>
                          <a:pt x="102" y="312"/>
                        </a:cubicBezTo>
                        <a:cubicBezTo>
                          <a:pt x="93" y="305"/>
                          <a:pt x="89" y="297"/>
                          <a:pt x="78" y="297"/>
                        </a:cubicBezTo>
                        <a:cubicBezTo>
                          <a:pt x="74" y="297"/>
                          <a:pt x="72" y="300"/>
                          <a:pt x="68" y="300"/>
                        </a:cubicBezTo>
                        <a:cubicBezTo>
                          <a:pt x="65" y="300"/>
                          <a:pt x="65" y="297"/>
                          <a:pt x="63" y="296"/>
                        </a:cubicBezTo>
                        <a:cubicBezTo>
                          <a:pt x="57" y="292"/>
                          <a:pt x="53" y="290"/>
                          <a:pt x="46" y="290"/>
                        </a:cubicBezTo>
                        <a:cubicBezTo>
                          <a:pt x="44" y="290"/>
                          <a:pt x="43" y="291"/>
                          <a:pt x="41" y="291"/>
                        </a:cubicBezTo>
                        <a:cubicBezTo>
                          <a:pt x="39" y="292"/>
                          <a:pt x="35" y="291"/>
                          <a:pt x="35" y="294"/>
                        </a:cubicBezTo>
                        <a:cubicBezTo>
                          <a:pt x="35" y="295"/>
                          <a:pt x="36" y="296"/>
                          <a:pt x="36" y="297"/>
                        </a:cubicBezTo>
                        <a:cubicBezTo>
                          <a:pt x="36" y="300"/>
                          <a:pt x="36" y="300"/>
                          <a:pt x="36" y="300"/>
                        </a:cubicBezTo>
                        <a:cubicBezTo>
                          <a:pt x="33" y="300"/>
                          <a:pt x="33" y="300"/>
                          <a:pt x="33" y="300"/>
                        </a:cubicBezTo>
                        <a:cubicBezTo>
                          <a:pt x="27" y="297"/>
                          <a:pt x="25" y="292"/>
                          <a:pt x="20" y="287"/>
                        </a:cubicBezTo>
                        <a:cubicBezTo>
                          <a:pt x="14" y="281"/>
                          <a:pt x="8" y="277"/>
                          <a:pt x="0" y="276"/>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41" name="Google Shape;41;p4"/>
                  <p:cNvSpPr/>
                  <p:nvPr/>
                </p:nvSpPr>
                <p:spPr>
                  <a:xfrm>
                    <a:off x="5343525" y="2886075"/>
                    <a:ext cx="1258888" cy="1112838"/>
                  </a:xfrm>
                  <a:custGeom>
                    <a:avLst/>
                    <a:gdLst/>
                    <a:ahLst/>
                    <a:cxnLst/>
                    <a:rect l="l" t="t" r="r" b="b"/>
                    <a:pathLst>
                      <a:path w="694" h="614" extrusionOk="0">
                        <a:moveTo>
                          <a:pt x="495" y="614"/>
                        </a:moveTo>
                        <a:cubicBezTo>
                          <a:pt x="495" y="614"/>
                          <a:pt x="495" y="613"/>
                          <a:pt x="495" y="613"/>
                        </a:cubicBezTo>
                        <a:cubicBezTo>
                          <a:pt x="495" y="607"/>
                          <a:pt x="495" y="607"/>
                          <a:pt x="495" y="607"/>
                        </a:cubicBezTo>
                        <a:cubicBezTo>
                          <a:pt x="495" y="603"/>
                          <a:pt x="497" y="600"/>
                          <a:pt x="497" y="596"/>
                        </a:cubicBezTo>
                        <a:cubicBezTo>
                          <a:pt x="497" y="592"/>
                          <a:pt x="496" y="590"/>
                          <a:pt x="496" y="587"/>
                        </a:cubicBezTo>
                        <a:cubicBezTo>
                          <a:pt x="493" y="587"/>
                          <a:pt x="493" y="587"/>
                          <a:pt x="493" y="587"/>
                        </a:cubicBezTo>
                        <a:cubicBezTo>
                          <a:pt x="492" y="587"/>
                          <a:pt x="492" y="588"/>
                          <a:pt x="491" y="588"/>
                        </a:cubicBezTo>
                        <a:cubicBezTo>
                          <a:pt x="491" y="586"/>
                          <a:pt x="491" y="586"/>
                          <a:pt x="491" y="586"/>
                        </a:cubicBezTo>
                        <a:cubicBezTo>
                          <a:pt x="493" y="579"/>
                          <a:pt x="493" y="579"/>
                          <a:pt x="493" y="579"/>
                        </a:cubicBezTo>
                        <a:cubicBezTo>
                          <a:pt x="492" y="578"/>
                          <a:pt x="491" y="577"/>
                          <a:pt x="491" y="576"/>
                        </a:cubicBezTo>
                        <a:cubicBezTo>
                          <a:pt x="491" y="570"/>
                          <a:pt x="497" y="567"/>
                          <a:pt x="497" y="562"/>
                        </a:cubicBezTo>
                        <a:cubicBezTo>
                          <a:pt x="497" y="561"/>
                          <a:pt x="496" y="561"/>
                          <a:pt x="496" y="560"/>
                        </a:cubicBezTo>
                        <a:cubicBezTo>
                          <a:pt x="496" y="555"/>
                          <a:pt x="500" y="552"/>
                          <a:pt x="500" y="547"/>
                        </a:cubicBezTo>
                        <a:cubicBezTo>
                          <a:pt x="500" y="537"/>
                          <a:pt x="500" y="537"/>
                          <a:pt x="500" y="537"/>
                        </a:cubicBezTo>
                        <a:cubicBezTo>
                          <a:pt x="500" y="533"/>
                          <a:pt x="504" y="532"/>
                          <a:pt x="504" y="528"/>
                        </a:cubicBezTo>
                        <a:cubicBezTo>
                          <a:pt x="504" y="522"/>
                          <a:pt x="502" y="520"/>
                          <a:pt x="502" y="515"/>
                        </a:cubicBezTo>
                        <a:cubicBezTo>
                          <a:pt x="502" y="512"/>
                          <a:pt x="506" y="511"/>
                          <a:pt x="506" y="508"/>
                        </a:cubicBezTo>
                        <a:cubicBezTo>
                          <a:pt x="506" y="507"/>
                          <a:pt x="504" y="507"/>
                          <a:pt x="504" y="507"/>
                        </a:cubicBezTo>
                        <a:cubicBezTo>
                          <a:pt x="504" y="501"/>
                          <a:pt x="509" y="498"/>
                          <a:pt x="509" y="492"/>
                        </a:cubicBezTo>
                        <a:cubicBezTo>
                          <a:pt x="511" y="493"/>
                          <a:pt x="513" y="491"/>
                          <a:pt x="513" y="488"/>
                        </a:cubicBezTo>
                        <a:cubicBezTo>
                          <a:pt x="515" y="485"/>
                          <a:pt x="517" y="484"/>
                          <a:pt x="517" y="481"/>
                        </a:cubicBezTo>
                        <a:cubicBezTo>
                          <a:pt x="517" y="474"/>
                          <a:pt x="521" y="472"/>
                          <a:pt x="523" y="466"/>
                        </a:cubicBezTo>
                        <a:cubicBezTo>
                          <a:pt x="523" y="462"/>
                          <a:pt x="524" y="459"/>
                          <a:pt x="526" y="457"/>
                        </a:cubicBezTo>
                        <a:cubicBezTo>
                          <a:pt x="526" y="457"/>
                          <a:pt x="526" y="457"/>
                          <a:pt x="526" y="457"/>
                        </a:cubicBezTo>
                        <a:cubicBezTo>
                          <a:pt x="526" y="456"/>
                          <a:pt x="525" y="455"/>
                          <a:pt x="525" y="455"/>
                        </a:cubicBezTo>
                        <a:cubicBezTo>
                          <a:pt x="526" y="452"/>
                          <a:pt x="530" y="450"/>
                          <a:pt x="532" y="453"/>
                        </a:cubicBezTo>
                        <a:cubicBezTo>
                          <a:pt x="532" y="453"/>
                          <a:pt x="532" y="453"/>
                          <a:pt x="532" y="453"/>
                        </a:cubicBezTo>
                        <a:cubicBezTo>
                          <a:pt x="532" y="453"/>
                          <a:pt x="533" y="453"/>
                          <a:pt x="533" y="453"/>
                        </a:cubicBezTo>
                        <a:cubicBezTo>
                          <a:pt x="534" y="453"/>
                          <a:pt x="535" y="454"/>
                          <a:pt x="536" y="454"/>
                        </a:cubicBezTo>
                        <a:cubicBezTo>
                          <a:pt x="536" y="454"/>
                          <a:pt x="536" y="454"/>
                          <a:pt x="537" y="454"/>
                        </a:cubicBezTo>
                        <a:cubicBezTo>
                          <a:pt x="535" y="451"/>
                          <a:pt x="535" y="449"/>
                          <a:pt x="535" y="445"/>
                        </a:cubicBezTo>
                        <a:cubicBezTo>
                          <a:pt x="535" y="444"/>
                          <a:pt x="536" y="443"/>
                          <a:pt x="538" y="443"/>
                        </a:cubicBezTo>
                        <a:cubicBezTo>
                          <a:pt x="541" y="445"/>
                          <a:pt x="542" y="450"/>
                          <a:pt x="539" y="436"/>
                        </a:cubicBezTo>
                        <a:cubicBezTo>
                          <a:pt x="538" y="435"/>
                          <a:pt x="538" y="434"/>
                          <a:pt x="537" y="433"/>
                        </a:cubicBezTo>
                        <a:cubicBezTo>
                          <a:pt x="542" y="429"/>
                          <a:pt x="545" y="425"/>
                          <a:pt x="545" y="419"/>
                        </a:cubicBezTo>
                        <a:cubicBezTo>
                          <a:pt x="545" y="412"/>
                          <a:pt x="545" y="412"/>
                          <a:pt x="545" y="412"/>
                        </a:cubicBezTo>
                        <a:cubicBezTo>
                          <a:pt x="545" y="411"/>
                          <a:pt x="542" y="411"/>
                          <a:pt x="542" y="409"/>
                        </a:cubicBezTo>
                        <a:cubicBezTo>
                          <a:pt x="542" y="406"/>
                          <a:pt x="545" y="405"/>
                          <a:pt x="546" y="402"/>
                        </a:cubicBezTo>
                        <a:cubicBezTo>
                          <a:pt x="549" y="395"/>
                          <a:pt x="552" y="393"/>
                          <a:pt x="556" y="387"/>
                        </a:cubicBezTo>
                        <a:cubicBezTo>
                          <a:pt x="565" y="376"/>
                          <a:pt x="568" y="367"/>
                          <a:pt x="568" y="353"/>
                        </a:cubicBezTo>
                        <a:cubicBezTo>
                          <a:pt x="568" y="352"/>
                          <a:pt x="568" y="350"/>
                          <a:pt x="567" y="350"/>
                        </a:cubicBezTo>
                        <a:cubicBezTo>
                          <a:pt x="564" y="350"/>
                          <a:pt x="563" y="352"/>
                          <a:pt x="561" y="353"/>
                        </a:cubicBezTo>
                        <a:cubicBezTo>
                          <a:pt x="560" y="351"/>
                          <a:pt x="561" y="349"/>
                          <a:pt x="561" y="347"/>
                        </a:cubicBezTo>
                        <a:cubicBezTo>
                          <a:pt x="561" y="344"/>
                          <a:pt x="558" y="343"/>
                          <a:pt x="558" y="341"/>
                        </a:cubicBezTo>
                        <a:cubicBezTo>
                          <a:pt x="558" y="340"/>
                          <a:pt x="559" y="340"/>
                          <a:pt x="559" y="340"/>
                        </a:cubicBezTo>
                        <a:cubicBezTo>
                          <a:pt x="560" y="341"/>
                          <a:pt x="561" y="342"/>
                          <a:pt x="563" y="342"/>
                        </a:cubicBezTo>
                        <a:cubicBezTo>
                          <a:pt x="564" y="342"/>
                          <a:pt x="564" y="340"/>
                          <a:pt x="566" y="340"/>
                        </a:cubicBezTo>
                        <a:cubicBezTo>
                          <a:pt x="567" y="340"/>
                          <a:pt x="568" y="342"/>
                          <a:pt x="570" y="342"/>
                        </a:cubicBezTo>
                        <a:cubicBezTo>
                          <a:pt x="573" y="342"/>
                          <a:pt x="576" y="340"/>
                          <a:pt x="576" y="337"/>
                        </a:cubicBezTo>
                        <a:cubicBezTo>
                          <a:pt x="576" y="336"/>
                          <a:pt x="575" y="335"/>
                          <a:pt x="575" y="334"/>
                        </a:cubicBezTo>
                        <a:cubicBezTo>
                          <a:pt x="575" y="329"/>
                          <a:pt x="581" y="328"/>
                          <a:pt x="581" y="323"/>
                        </a:cubicBezTo>
                        <a:cubicBezTo>
                          <a:pt x="581" y="315"/>
                          <a:pt x="581" y="315"/>
                          <a:pt x="581" y="315"/>
                        </a:cubicBezTo>
                        <a:cubicBezTo>
                          <a:pt x="581" y="313"/>
                          <a:pt x="582" y="312"/>
                          <a:pt x="584" y="312"/>
                        </a:cubicBezTo>
                        <a:cubicBezTo>
                          <a:pt x="586" y="312"/>
                          <a:pt x="586" y="312"/>
                          <a:pt x="586" y="312"/>
                        </a:cubicBezTo>
                        <a:cubicBezTo>
                          <a:pt x="586" y="315"/>
                          <a:pt x="585" y="317"/>
                          <a:pt x="586" y="320"/>
                        </a:cubicBezTo>
                        <a:cubicBezTo>
                          <a:pt x="588" y="316"/>
                          <a:pt x="588" y="313"/>
                          <a:pt x="590" y="309"/>
                        </a:cubicBezTo>
                        <a:cubicBezTo>
                          <a:pt x="594" y="303"/>
                          <a:pt x="601" y="302"/>
                          <a:pt x="604" y="295"/>
                        </a:cubicBezTo>
                        <a:cubicBezTo>
                          <a:pt x="605" y="293"/>
                          <a:pt x="605" y="292"/>
                          <a:pt x="606" y="290"/>
                        </a:cubicBezTo>
                        <a:cubicBezTo>
                          <a:pt x="609" y="285"/>
                          <a:pt x="614" y="287"/>
                          <a:pt x="619" y="285"/>
                        </a:cubicBezTo>
                        <a:cubicBezTo>
                          <a:pt x="624" y="283"/>
                          <a:pt x="625" y="279"/>
                          <a:pt x="630" y="276"/>
                        </a:cubicBezTo>
                        <a:cubicBezTo>
                          <a:pt x="632" y="275"/>
                          <a:pt x="634" y="274"/>
                          <a:pt x="634" y="271"/>
                        </a:cubicBezTo>
                        <a:cubicBezTo>
                          <a:pt x="634" y="268"/>
                          <a:pt x="634" y="263"/>
                          <a:pt x="630" y="263"/>
                        </a:cubicBezTo>
                        <a:cubicBezTo>
                          <a:pt x="630" y="263"/>
                          <a:pt x="630" y="264"/>
                          <a:pt x="629" y="264"/>
                        </a:cubicBezTo>
                        <a:cubicBezTo>
                          <a:pt x="629" y="261"/>
                          <a:pt x="628" y="260"/>
                          <a:pt x="628" y="257"/>
                        </a:cubicBezTo>
                        <a:cubicBezTo>
                          <a:pt x="628" y="253"/>
                          <a:pt x="634" y="255"/>
                          <a:pt x="635" y="252"/>
                        </a:cubicBezTo>
                        <a:cubicBezTo>
                          <a:pt x="636" y="250"/>
                          <a:pt x="636" y="248"/>
                          <a:pt x="637" y="246"/>
                        </a:cubicBezTo>
                        <a:cubicBezTo>
                          <a:pt x="641" y="240"/>
                          <a:pt x="645" y="238"/>
                          <a:pt x="648" y="232"/>
                        </a:cubicBezTo>
                        <a:cubicBezTo>
                          <a:pt x="650" y="226"/>
                          <a:pt x="651" y="222"/>
                          <a:pt x="653" y="216"/>
                        </a:cubicBezTo>
                        <a:cubicBezTo>
                          <a:pt x="653" y="214"/>
                          <a:pt x="655" y="214"/>
                          <a:pt x="656" y="213"/>
                        </a:cubicBezTo>
                        <a:cubicBezTo>
                          <a:pt x="658" y="209"/>
                          <a:pt x="659" y="206"/>
                          <a:pt x="660" y="201"/>
                        </a:cubicBezTo>
                        <a:cubicBezTo>
                          <a:pt x="661" y="193"/>
                          <a:pt x="666" y="189"/>
                          <a:pt x="666" y="180"/>
                        </a:cubicBezTo>
                        <a:cubicBezTo>
                          <a:pt x="666" y="178"/>
                          <a:pt x="666" y="177"/>
                          <a:pt x="666" y="175"/>
                        </a:cubicBezTo>
                        <a:cubicBezTo>
                          <a:pt x="661" y="174"/>
                          <a:pt x="662" y="169"/>
                          <a:pt x="662" y="164"/>
                        </a:cubicBezTo>
                        <a:cubicBezTo>
                          <a:pt x="662" y="159"/>
                          <a:pt x="664" y="157"/>
                          <a:pt x="665" y="152"/>
                        </a:cubicBezTo>
                        <a:cubicBezTo>
                          <a:pt x="667" y="144"/>
                          <a:pt x="668" y="139"/>
                          <a:pt x="670" y="130"/>
                        </a:cubicBezTo>
                        <a:cubicBezTo>
                          <a:pt x="671" y="127"/>
                          <a:pt x="674" y="125"/>
                          <a:pt x="674" y="121"/>
                        </a:cubicBezTo>
                        <a:cubicBezTo>
                          <a:pt x="674" y="120"/>
                          <a:pt x="674" y="119"/>
                          <a:pt x="674" y="117"/>
                        </a:cubicBezTo>
                        <a:cubicBezTo>
                          <a:pt x="674" y="114"/>
                          <a:pt x="677" y="113"/>
                          <a:pt x="677" y="109"/>
                        </a:cubicBezTo>
                        <a:cubicBezTo>
                          <a:pt x="677" y="108"/>
                          <a:pt x="676" y="108"/>
                          <a:pt x="676" y="106"/>
                        </a:cubicBezTo>
                        <a:cubicBezTo>
                          <a:pt x="676" y="98"/>
                          <a:pt x="682" y="94"/>
                          <a:pt x="682" y="86"/>
                        </a:cubicBezTo>
                        <a:cubicBezTo>
                          <a:pt x="682" y="82"/>
                          <a:pt x="678" y="80"/>
                          <a:pt x="675" y="80"/>
                        </a:cubicBezTo>
                        <a:cubicBezTo>
                          <a:pt x="673" y="80"/>
                          <a:pt x="672" y="81"/>
                          <a:pt x="670" y="81"/>
                        </a:cubicBezTo>
                        <a:cubicBezTo>
                          <a:pt x="671" y="80"/>
                          <a:pt x="671" y="80"/>
                          <a:pt x="671" y="80"/>
                        </a:cubicBezTo>
                        <a:cubicBezTo>
                          <a:pt x="673" y="75"/>
                          <a:pt x="679" y="76"/>
                          <a:pt x="682" y="72"/>
                        </a:cubicBezTo>
                        <a:cubicBezTo>
                          <a:pt x="687" y="66"/>
                          <a:pt x="685" y="60"/>
                          <a:pt x="687" y="53"/>
                        </a:cubicBezTo>
                        <a:cubicBezTo>
                          <a:pt x="689" y="47"/>
                          <a:pt x="694" y="45"/>
                          <a:pt x="694" y="39"/>
                        </a:cubicBezTo>
                        <a:cubicBezTo>
                          <a:pt x="694" y="32"/>
                          <a:pt x="691" y="27"/>
                          <a:pt x="691" y="19"/>
                        </a:cubicBezTo>
                        <a:cubicBezTo>
                          <a:pt x="691" y="15"/>
                          <a:pt x="693" y="12"/>
                          <a:pt x="693" y="8"/>
                        </a:cubicBezTo>
                        <a:cubicBezTo>
                          <a:pt x="693" y="5"/>
                          <a:pt x="692" y="2"/>
                          <a:pt x="691" y="0"/>
                        </a:cubicBezTo>
                        <a:cubicBezTo>
                          <a:pt x="691" y="0"/>
                          <a:pt x="691" y="0"/>
                          <a:pt x="691" y="0"/>
                        </a:cubicBezTo>
                        <a:cubicBezTo>
                          <a:pt x="687" y="2"/>
                          <a:pt x="685" y="3"/>
                          <a:pt x="681" y="5"/>
                        </a:cubicBezTo>
                        <a:cubicBezTo>
                          <a:pt x="678" y="6"/>
                          <a:pt x="676" y="4"/>
                          <a:pt x="673" y="5"/>
                        </a:cubicBezTo>
                        <a:cubicBezTo>
                          <a:pt x="670" y="7"/>
                          <a:pt x="671" y="12"/>
                          <a:pt x="667" y="12"/>
                        </a:cubicBezTo>
                        <a:cubicBezTo>
                          <a:pt x="665" y="12"/>
                          <a:pt x="664" y="11"/>
                          <a:pt x="662" y="11"/>
                        </a:cubicBezTo>
                        <a:cubicBezTo>
                          <a:pt x="658" y="10"/>
                          <a:pt x="655" y="11"/>
                          <a:pt x="651" y="11"/>
                        </a:cubicBezTo>
                        <a:cubicBezTo>
                          <a:pt x="644" y="11"/>
                          <a:pt x="641" y="6"/>
                          <a:pt x="635" y="6"/>
                        </a:cubicBezTo>
                        <a:cubicBezTo>
                          <a:pt x="630" y="6"/>
                          <a:pt x="629" y="12"/>
                          <a:pt x="625" y="15"/>
                        </a:cubicBezTo>
                        <a:cubicBezTo>
                          <a:pt x="623" y="16"/>
                          <a:pt x="621" y="15"/>
                          <a:pt x="619" y="16"/>
                        </a:cubicBezTo>
                        <a:cubicBezTo>
                          <a:pt x="613" y="18"/>
                          <a:pt x="610" y="22"/>
                          <a:pt x="604" y="24"/>
                        </a:cubicBezTo>
                        <a:cubicBezTo>
                          <a:pt x="606" y="27"/>
                          <a:pt x="606" y="29"/>
                          <a:pt x="609" y="32"/>
                        </a:cubicBezTo>
                        <a:cubicBezTo>
                          <a:pt x="609" y="32"/>
                          <a:pt x="611" y="32"/>
                          <a:pt x="611" y="33"/>
                        </a:cubicBezTo>
                        <a:cubicBezTo>
                          <a:pt x="611" y="41"/>
                          <a:pt x="606" y="47"/>
                          <a:pt x="598" y="47"/>
                        </a:cubicBezTo>
                        <a:cubicBezTo>
                          <a:pt x="598" y="49"/>
                          <a:pt x="598" y="50"/>
                          <a:pt x="598" y="51"/>
                        </a:cubicBezTo>
                        <a:cubicBezTo>
                          <a:pt x="594" y="51"/>
                          <a:pt x="593" y="46"/>
                          <a:pt x="590" y="46"/>
                        </a:cubicBezTo>
                        <a:cubicBezTo>
                          <a:pt x="582" y="46"/>
                          <a:pt x="580" y="53"/>
                          <a:pt x="576" y="59"/>
                        </a:cubicBezTo>
                        <a:cubicBezTo>
                          <a:pt x="575" y="61"/>
                          <a:pt x="576" y="64"/>
                          <a:pt x="574" y="64"/>
                        </a:cubicBezTo>
                        <a:cubicBezTo>
                          <a:pt x="565" y="64"/>
                          <a:pt x="570" y="48"/>
                          <a:pt x="562" y="44"/>
                        </a:cubicBezTo>
                        <a:cubicBezTo>
                          <a:pt x="555" y="41"/>
                          <a:pt x="552" y="37"/>
                          <a:pt x="545" y="33"/>
                        </a:cubicBezTo>
                        <a:cubicBezTo>
                          <a:pt x="543" y="31"/>
                          <a:pt x="543" y="29"/>
                          <a:pt x="541" y="29"/>
                        </a:cubicBezTo>
                        <a:cubicBezTo>
                          <a:pt x="538" y="29"/>
                          <a:pt x="536" y="31"/>
                          <a:pt x="533" y="31"/>
                        </a:cubicBezTo>
                        <a:cubicBezTo>
                          <a:pt x="527" y="31"/>
                          <a:pt x="527" y="31"/>
                          <a:pt x="527" y="31"/>
                        </a:cubicBezTo>
                        <a:cubicBezTo>
                          <a:pt x="526" y="31"/>
                          <a:pt x="526" y="31"/>
                          <a:pt x="524" y="31"/>
                        </a:cubicBezTo>
                        <a:cubicBezTo>
                          <a:pt x="519" y="31"/>
                          <a:pt x="518" y="24"/>
                          <a:pt x="513" y="24"/>
                        </a:cubicBezTo>
                        <a:cubicBezTo>
                          <a:pt x="505" y="24"/>
                          <a:pt x="501" y="29"/>
                          <a:pt x="492" y="29"/>
                        </a:cubicBezTo>
                        <a:cubicBezTo>
                          <a:pt x="490" y="29"/>
                          <a:pt x="489" y="29"/>
                          <a:pt x="487" y="29"/>
                        </a:cubicBezTo>
                        <a:cubicBezTo>
                          <a:pt x="481" y="29"/>
                          <a:pt x="481" y="29"/>
                          <a:pt x="481" y="29"/>
                        </a:cubicBezTo>
                        <a:cubicBezTo>
                          <a:pt x="477" y="29"/>
                          <a:pt x="475" y="26"/>
                          <a:pt x="471" y="26"/>
                        </a:cubicBezTo>
                        <a:cubicBezTo>
                          <a:pt x="466" y="26"/>
                          <a:pt x="464" y="31"/>
                          <a:pt x="459" y="35"/>
                        </a:cubicBezTo>
                        <a:cubicBezTo>
                          <a:pt x="454" y="39"/>
                          <a:pt x="449" y="39"/>
                          <a:pt x="445" y="44"/>
                        </a:cubicBezTo>
                        <a:cubicBezTo>
                          <a:pt x="444" y="46"/>
                          <a:pt x="445" y="50"/>
                          <a:pt x="442" y="51"/>
                        </a:cubicBezTo>
                        <a:cubicBezTo>
                          <a:pt x="1" y="52"/>
                          <a:pt x="1" y="52"/>
                          <a:pt x="1" y="52"/>
                        </a:cubicBezTo>
                        <a:cubicBezTo>
                          <a:pt x="1" y="52"/>
                          <a:pt x="1" y="52"/>
                          <a:pt x="1" y="52"/>
                        </a:cubicBezTo>
                        <a:cubicBezTo>
                          <a:pt x="0" y="378"/>
                          <a:pt x="0" y="378"/>
                          <a:pt x="0" y="378"/>
                        </a:cubicBezTo>
                        <a:cubicBezTo>
                          <a:pt x="0" y="378"/>
                          <a:pt x="0" y="378"/>
                          <a:pt x="0" y="378"/>
                        </a:cubicBezTo>
                        <a:cubicBezTo>
                          <a:pt x="3" y="378"/>
                          <a:pt x="3" y="378"/>
                          <a:pt x="3" y="378"/>
                        </a:cubicBezTo>
                        <a:cubicBezTo>
                          <a:pt x="7" y="380"/>
                          <a:pt x="11" y="380"/>
                          <a:pt x="16" y="382"/>
                        </a:cubicBezTo>
                        <a:cubicBezTo>
                          <a:pt x="22" y="384"/>
                          <a:pt x="25" y="390"/>
                          <a:pt x="32" y="390"/>
                        </a:cubicBezTo>
                        <a:cubicBezTo>
                          <a:pt x="36" y="390"/>
                          <a:pt x="35" y="383"/>
                          <a:pt x="39" y="383"/>
                        </a:cubicBezTo>
                        <a:cubicBezTo>
                          <a:pt x="43" y="383"/>
                          <a:pt x="46" y="384"/>
                          <a:pt x="50" y="384"/>
                        </a:cubicBezTo>
                        <a:cubicBezTo>
                          <a:pt x="52" y="384"/>
                          <a:pt x="54" y="384"/>
                          <a:pt x="56" y="384"/>
                        </a:cubicBezTo>
                        <a:cubicBezTo>
                          <a:pt x="62" y="384"/>
                          <a:pt x="64" y="389"/>
                          <a:pt x="68" y="393"/>
                        </a:cubicBezTo>
                        <a:cubicBezTo>
                          <a:pt x="69" y="395"/>
                          <a:pt x="69" y="396"/>
                          <a:pt x="70" y="397"/>
                        </a:cubicBezTo>
                        <a:cubicBezTo>
                          <a:pt x="73" y="399"/>
                          <a:pt x="78" y="397"/>
                          <a:pt x="78" y="400"/>
                        </a:cubicBezTo>
                        <a:cubicBezTo>
                          <a:pt x="78" y="403"/>
                          <a:pt x="77" y="405"/>
                          <a:pt x="77" y="408"/>
                        </a:cubicBezTo>
                        <a:cubicBezTo>
                          <a:pt x="77" y="412"/>
                          <a:pt x="80" y="413"/>
                          <a:pt x="81" y="416"/>
                        </a:cubicBezTo>
                        <a:cubicBezTo>
                          <a:pt x="84" y="421"/>
                          <a:pt x="85" y="428"/>
                          <a:pt x="91" y="428"/>
                        </a:cubicBezTo>
                        <a:cubicBezTo>
                          <a:pt x="95" y="428"/>
                          <a:pt x="95" y="423"/>
                          <a:pt x="95" y="419"/>
                        </a:cubicBezTo>
                        <a:cubicBezTo>
                          <a:pt x="96" y="416"/>
                          <a:pt x="99" y="415"/>
                          <a:pt x="100" y="412"/>
                        </a:cubicBezTo>
                        <a:cubicBezTo>
                          <a:pt x="103" y="419"/>
                          <a:pt x="110" y="420"/>
                          <a:pt x="118" y="422"/>
                        </a:cubicBezTo>
                        <a:cubicBezTo>
                          <a:pt x="124" y="424"/>
                          <a:pt x="126" y="427"/>
                          <a:pt x="131" y="429"/>
                        </a:cubicBezTo>
                        <a:cubicBezTo>
                          <a:pt x="130" y="432"/>
                          <a:pt x="129" y="434"/>
                          <a:pt x="129" y="437"/>
                        </a:cubicBezTo>
                        <a:cubicBezTo>
                          <a:pt x="129" y="444"/>
                          <a:pt x="128" y="449"/>
                          <a:pt x="133" y="454"/>
                        </a:cubicBezTo>
                        <a:cubicBezTo>
                          <a:pt x="137" y="457"/>
                          <a:pt x="143" y="456"/>
                          <a:pt x="143" y="461"/>
                        </a:cubicBezTo>
                        <a:cubicBezTo>
                          <a:pt x="143" y="466"/>
                          <a:pt x="143" y="466"/>
                          <a:pt x="143" y="466"/>
                        </a:cubicBezTo>
                        <a:cubicBezTo>
                          <a:pt x="143" y="469"/>
                          <a:pt x="148" y="468"/>
                          <a:pt x="150" y="469"/>
                        </a:cubicBezTo>
                        <a:cubicBezTo>
                          <a:pt x="155" y="470"/>
                          <a:pt x="157" y="474"/>
                          <a:pt x="161" y="476"/>
                        </a:cubicBezTo>
                        <a:cubicBezTo>
                          <a:pt x="169" y="481"/>
                          <a:pt x="174" y="483"/>
                          <a:pt x="178" y="490"/>
                        </a:cubicBezTo>
                        <a:cubicBezTo>
                          <a:pt x="179" y="493"/>
                          <a:pt x="182" y="493"/>
                          <a:pt x="183" y="495"/>
                        </a:cubicBezTo>
                        <a:cubicBezTo>
                          <a:pt x="188" y="502"/>
                          <a:pt x="190" y="506"/>
                          <a:pt x="196" y="511"/>
                        </a:cubicBezTo>
                        <a:cubicBezTo>
                          <a:pt x="201" y="515"/>
                          <a:pt x="204" y="520"/>
                          <a:pt x="210" y="520"/>
                        </a:cubicBezTo>
                        <a:cubicBezTo>
                          <a:pt x="211" y="520"/>
                          <a:pt x="212" y="518"/>
                          <a:pt x="213" y="518"/>
                        </a:cubicBezTo>
                        <a:cubicBezTo>
                          <a:pt x="216" y="517"/>
                          <a:pt x="218" y="518"/>
                          <a:pt x="220" y="517"/>
                        </a:cubicBezTo>
                        <a:cubicBezTo>
                          <a:pt x="220" y="515"/>
                          <a:pt x="218" y="513"/>
                          <a:pt x="218" y="511"/>
                        </a:cubicBezTo>
                        <a:cubicBezTo>
                          <a:pt x="218" y="505"/>
                          <a:pt x="223" y="501"/>
                          <a:pt x="229" y="501"/>
                        </a:cubicBezTo>
                        <a:cubicBezTo>
                          <a:pt x="234" y="501"/>
                          <a:pt x="236" y="503"/>
                          <a:pt x="241" y="503"/>
                        </a:cubicBezTo>
                        <a:cubicBezTo>
                          <a:pt x="244" y="503"/>
                          <a:pt x="245" y="500"/>
                          <a:pt x="248" y="500"/>
                        </a:cubicBezTo>
                        <a:cubicBezTo>
                          <a:pt x="257" y="500"/>
                          <a:pt x="259" y="511"/>
                          <a:pt x="268" y="511"/>
                        </a:cubicBezTo>
                        <a:cubicBezTo>
                          <a:pt x="269" y="511"/>
                          <a:pt x="269" y="510"/>
                          <a:pt x="270" y="510"/>
                        </a:cubicBezTo>
                        <a:cubicBezTo>
                          <a:pt x="273" y="510"/>
                          <a:pt x="274" y="512"/>
                          <a:pt x="277" y="512"/>
                        </a:cubicBezTo>
                        <a:cubicBezTo>
                          <a:pt x="278" y="512"/>
                          <a:pt x="279" y="511"/>
                          <a:pt x="281" y="511"/>
                        </a:cubicBezTo>
                        <a:cubicBezTo>
                          <a:pt x="283" y="511"/>
                          <a:pt x="283" y="513"/>
                          <a:pt x="285" y="513"/>
                        </a:cubicBezTo>
                        <a:cubicBezTo>
                          <a:pt x="289" y="515"/>
                          <a:pt x="292" y="515"/>
                          <a:pt x="296" y="515"/>
                        </a:cubicBezTo>
                        <a:cubicBezTo>
                          <a:pt x="299" y="515"/>
                          <a:pt x="299" y="515"/>
                          <a:pt x="299" y="515"/>
                        </a:cubicBezTo>
                        <a:cubicBezTo>
                          <a:pt x="299" y="511"/>
                          <a:pt x="299" y="511"/>
                          <a:pt x="299" y="511"/>
                        </a:cubicBezTo>
                        <a:cubicBezTo>
                          <a:pt x="300" y="511"/>
                          <a:pt x="300" y="510"/>
                          <a:pt x="301" y="510"/>
                        </a:cubicBezTo>
                        <a:cubicBezTo>
                          <a:pt x="302" y="510"/>
                          <a:pt x="303" y="511"/>
                          <a:pt x="304" y="511"/>
                        </a:cubicBezTo>
                        <a:cubicBezTo>
                          <a:pt x="305" y="511"/>
                          <a:pt x="306" y="511"/>
                          <a:pt x="307" y="511"/>
                        </a:cubicBezTo>
                        <a:cubicBezTo>
                          <a:pt x="310" y="511"/>
                          <a:pt x="311" y="513"/>
                          <a:pt x="314" y="514"/>
                        </a:cubicBezTo>
                        <a:cubicBezTo>
                          <a:pt x="321" y="517"/>
                          <a:pt x="325" y="519"/>
                          <a:pt x="332" y="519"/>
                        </a:cubicBezTo>
                        <a:cubicBezTo>
                          <a:pt x="336" y="519"/>
                          <a:pt x="335" y="514"/>
                          <a:pt x="338" y="513"/>
                        </a:cubicBezTo>
                        <a:cubicBezTo>
                          <a:pt x="348" y="510"/>
                          <a:pt x="354" y="508"/>
                          <a:pt x="364" y="508"/>
                        </a:cubicBezTo>
                        <a:cubicBezTo>
                          <a:pt x="372" y="508"/>
                          <a:pt x="378" y="509"/>
                          <a:pt x="384" y="514"/>
                        </a:cubicBezTo>
                        <a:cubicBezTo>
                          <a:pt x="389" y="518"/>
                          <a:pt x="389" y="523"/>
                          <a:pt x="389" y="530"/>
                        </a:cubicBezTo>
                        <a:cubicBezTo>
                          <a:pt x="389" y="536"/>
                          <a:pt x="389" y="536"/>
                          <a:pt x="389" y="536"/>
                        </a:cubicBezTo>
                        <a:cubicBezTo>
                          <a:pt x="389" y="545"/>
                          <a:pt x="396" y="549"/>
                          <a:pt x="396" y="558"/>
                        </a:cubicBezTo>
                        <a:cubicBezTo>
                          <a:pt x="396" y="560"/>
                          <a:pt x="395" y="561"/>
                          <a:pt x="395" y="563"/>
                        </a:cubicBezTo>
                        <a:cubicBezTo>
                          <a:pt x="395" y="566"/>
                          <a:pt x="399" y="567"/>
                          <a:pt x="402" y="568"/>
                        </a:cubicBezTo>
                        <a:cubicBezTo>
                          <a:pt x="407" y="570"/>
                          <a:pt x="410" y="572"/>
                          <a:pt x="415" y="575"/>
                        </a:cubicBezTo>
                        <a:cubicBezTo>
                          <a:pt x="495" y="614"/>
                          <a:pt x="495" y="614"/>
                          <a:pt x="495" y="614"/>
                        </a:cubicBezTo>
                        <a:cubicBezTo>
                          <a:pt x="495" y="614"/>
                          <a:pt x="495" y="614"/>
                          <a:pt x="495" y="614"/>
                        </a:cubicBezTo>
                        <a:close/>
                        <a:moveTo>
                          <a:pt x="441" y="456"/>
                        </a:moveTo>
                        <a:cubicBezTo>
                          <a:pt x="444" y="454"/>
                          <a:pt x="446" y="451"/>
                          <a:pt x="449" y="451"/>
                        </a:cubicBezTo>
                        <a:cubicBezTo>
                          <a:pt x="457" y="451"/>
                          <a:pt x="456" y="462"/>
                          <a:pt x="463" y="465"/>
                        </a:cubicBezTo>
                        <a:cubicBezTo>
                          <a:pt x="459" y="468"/>
                          <a:pt x="454" y="466"/>
                          <a:pt x="450" y="469"/>
                        </a:cubicBezTo>
                        <a:cubicBezTo>
                          <a:pt x="448" y="471"/>
                          <a:pt x="449" y="473"/>
                          <a:pt x="448" y="476"/>
                        </a:cubicBezTo>
                        <a:cubicBezTo>
                          <a:pt x="447" y="480"/>
                          <a:pt x="446" y="482"/>
                          <a:pt x="446" y="486"/>
                        </a:cubicBezTo>
                        <a:cubicBezTo>
                          <a:pt x="446" y="490"/>
                          <a:pt x="447" y="492"/>
                          <a:pt x="447" y="497"/>
                        </a:cubicBezTo>
                        <a:cubicBezTo>
                          <a:pt x="447" y="499"/>
                          <a:pt x="447" y="500"/>
                          <a:pt x="447" y="502"/>
                        </a:cubicBezTo>
                        <a:cubicBezTo>
                          <a:pt x="447" y="504"/>
                          <a:pt x="448" y="507"/>
                          <a:pt x="446" y="507"/>
                        </a:cubicBezTo>
                        <a:cubicBezTo>
                          <a:pt x="440" y="507"/>
                          <a:pt x="438" y="501"/>
                          <a:pt x="435" y="497"/>
                        </a:cubicBezTo>
                        <a:cubicBezTo>
                          <a:pt x="431" y="492"/>
                          <a:pt x="427" y="489"/>
                          <a:pt x="427" y="482"/>
                        </a:cubicBezTo>
                        <a:cubicBezTo>
                          <a:pt x="427" y="477"/>
                          <a:pt x="431" y="475"/>
                          <a:pt x="431" y="470"/>
                        </a:cubicBezTo>
                        <a:cubicBezTo>
                          <a:pt x="431" y="465"/>
                          <a:pt x="431" y="465"/>
                          <a:pt x="431" y="465"/>
                        </a:cubicBezTo>
                        <a:cubicBezTo>
                          <a:pt x="431" y="460"/>
                          <a:pt x="440" y="461"/>
                          <a:pt x="441" y="456"/>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42" name="Google Shape;42;p4"/>
                  <p:cNvSpPr/>
                  <p:nvPr/>
                </p:nvSpPr>
                <p:spPr>
                  <a:xfrm>
                    <a:off x="6296025" y="3702050"/>
                    <a:ext cx="12700" cy="12700"/>
                  </a:xfrm>
                  <a:custGeom>
                    <a:avLst/>
                    <a:gdLst/>
                    <a:ahLst/>
                    <a:cxnLst/>
                    <a:rect l="l" t="t" r="r" b="b"/>
                    <a:pathLst>
                      <a:path w="7" h="7" extrusionOk="0">
                        <a:moveTo>
                          <a:pt x="1" y="7"/>
                        </a:moveTo>
                        <a:cubicBezTo>
                          <a:pt x="3" y="5"/>
                          <a:pt x="5" y="4"/>
                          <a:pt x="7" y="3"/>
                        </a:cubicBezTo>
                        <a:cubicBezTo>
                          <a:pt x="7" y="3"/>
                          <a:pt x="7" y="3"/>
                          <a:pt x="7" y="3"/>
                        </a:cubicBezTo>
                        <a:cubicBezTo>
                          <a:pt x="5" y="0"/>
                          <a:pt x="1" y="2"/>
                          <a:pt x="0" y="5"/>
                        </a:cubicBezTo>
                        <a:cubicBezTo>
                          <a:pt x="0" y="5"/>
                          <a:pt x="1" y="6"/>
                          <a:pt x="1" y="7"/>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43" name="Google Shape;43;p4"/>
                  <p:cNvSpPr/>
                  <p:nvPr/>
                </p:nvSpPr>
                <p:spPr>
                  <a:xfrm>
                    <a:off x="6118225" y="3703638"/>
                    <a:ext cx="65088" cy="101600"/>
                  </a:xfrm>
                  <a:custGeom>
                    <a:avLst/>
                    <a:gdLst/>
                    <a:ahLst/>
                    <a:cxnLst/>
                    <a:rect l="l" t="t" r="r" b="b"/>
                    <a:pathLst>
                      <a:path w="36" h="56" extrusionOk="0">
                        <a:moveTo>
                          <a:pt x="14" y="5"/>
                        </a:moveTo>
                        <a:cubicBezTo>
                          <a:pt x="13" y="10"/>
                          <a:pt x="4" y="9"/>
                          <a:pt x="4" y="14"/>
                        </a:cubicBezTo>
                        <a:cubicBezTo>
                          <a:pt x="4" y="19"/>
                          <a:pt x="4" y="19"/>
                          <a:pt x="4" y="19"/>
                        </a:cubicBezTo>
                        <a:cubicBezTo>
                          <a:pt x="4" y="24"/>
                          <a:pt x="0" y="26"/>
                          <a:pt x="0" y="31"/>
                        </a:cubicBezTo>
                        <a:cubicBezTo>
                          <a:pt x="0" y="38"/>
                          <a:pt x="4" y="41"/>
                          <a:pt x="8" y="46"/>
                        </a:cubicBezTo>
                        <a:cubicBezTo>
                          <a:pt x="11" y="50"/>
                          <a:pt x="13" y="56"/>
                          <a:pt x="19" y="56"/>
                        </a:cubicBezTo>
                        <a:cubicBezTo>
                          <a:pt x="21" y="56"/>
                          <a:pt x="20" y="53"/>
                          <a:pt x="20" y="51"/>
                        </a:cubicBezTo>
                        <a:cubicBezTo>
                          <a:pt x="20" y="49"/>
                          <a:pt x="20" y="48"/>
                          <a:pt x="20" y="46"/>
                        </a:cubicBezTo>
                        <a:cubicBezTo>
                          <a:pt x="20" y="41"/>
                          <a:pt x="19" y="39"/>
                          <a:pt x="19" y="35"/>
                        </a:cubicBezTo>
                        <a:cubicBezTo>
                          <a:pt x="19" y="31"/>
                          <a:pt x="20" y="29"/>
                          <a:pt x="21" y="25"/>
                        </a:cubicBezTo>
                        <a:cubicBezTo>
                          <a:pt x="22" y="22"/>
                          <a:pt x="21" y="20"/>
                          <a:pt x="23" y="18"/>
                        </a:cubicBezTo>
                        <a:cubicBezTo>
                          <a:pt x="27" y="15"/>
                          <a:pt x="32" y="17"/>
                          <a:pt x="36" y="14"/>
                        </a:cubicBezTo>
                        <a:cubicBezTo>
                          <a:pt x="29" y="11"/>
                          <a:pt x="30" y="0"/>
                          <a:pt x="22" y="0"/>
                        </a:cubicBezTo>
                        <a:cubicBezTo>
                          <a:pt x="19" y="0"/>
                          <a:pt x="17" y="3"/>
                          <a:pt x="14" y="5"/>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44" name="Google Shape;44;p4"/>
                  <p:cNvSpPr/>
                  <p:nvPr/>
                </p:nvSpPr>
                <p:spPr>
                  <a:xfrm>
                    <a:off x="5630863" y="4265613"/>
                    <a:ext cx="458788" cy="539750"/>
                  </a:xfrm>
                  <a:custGeom>
                    <a:avLst/>
                    <a:gdLst/>
                    <a:ahLst/>
                    <a:cxnLst/>
                    <a:rect l="l" t="t" r="r" b="b"/>
                    <a:pathLst>
                      <a:path w="253" h="297" extrusionOk="0">
                        <a:moveTo>
                          <a:pt x="230" y="202"/>
                        </a:moveTo>
                        <a:cubicBezTo>
                          <a:pt x="229" y="210"/>
                          <a:pt x="227" y="214"/>
                          <a:pt x="222" y="219"/>
                        </a:cubicBezTo>
                        <a:cubicBezTo>
                          <a:pt x="226" y="227"/>
                          <a:pt x="226" y="227"/>
                          <a:pt x="226" y="227"/>
                        </a:cubicBezTo>
                        <a:cubicBezTo>
                          <a:pt x="225" y="233"/>
                          <a:pt x="220" y="235"/>
                          <a:pt x="220" y="241"/>
                        </a:cubicBezTo>
                        <a:cubicBezTo>
                          <a:pt x="220" y="245"/>
                          <a:pt x="228" y="243"/>
                          <a:pt x="228" y="247"/>
                        </a:cubicBezTo>
                        <a:cubicBezTo>
                          <a:pt x="228" y="249"/>
                          <a:pt x="226" y="250"/>
                          <a:pt x="225" y="252"/>
                        </a:cubicBezTo>
                        <a:cubicBezTo>
                          <a:pt x="226" y="261"/>
                          <a:pt x="226" y="261"/>
                          <a:pt x="226" y="261"/>
                        </a:cubicBezTo>
                        <a:cubicBezTo>
                          <a:pt x="226" y="262"/>
                          <a:pt x="226" y="263"/>
                          <a:pt x="225" y="264"/>
                        </a:cubicBezTo>
                        <a:cubicBezTo>
                          <a:pt x="223" y="263"/>
                          <a:pt x="222" y="261"/>
                          <a:pt x="221" y="259"/>
                        </a:cubicBezTo>
                        <a:cubicBezTo>
                          <a:pt x="220" y="261"/>
                          <a:pt x="220" y="264"/>
                          <a:pt x="217" y="264"/>
                        </a:cubicBezTo>
                        <a:cubicBezTo>
                          <a:pt x="215" y="264"/>
                          <a:pt x="214" y="263"/>
                          <a:pt x="214" y="262"/>
                        </a:cubicBezTo>
                        <a:cubicBezTo>
                          <a:pt x="214" y="259"/>
                          <a:pt x="214" y="258"/>
                          <a:pt x="214" y="256"/>
                        </a:cubicBezTo>
                        <a:cubicBezTo>
                          <a:pt x="211" y="256"/>
                          <a:pt x="210" y="256"/>
                          <a:pt x="208" y="255"/>
                        </a:cubicBezTo>
                        <a:cubicBezTo>
                          <a:pt x="209" y="253"/>
                          <a:pt x="209" y="252"/>
                          <a:pt x="209" y="250"/>
                        </a:cubicBezTo>
                        <a:cubicBezTo>
                          <a:pt x="211" y="250"/>
                          <a:pt x="211" y="250"/>
                          <a:pt x="211" y="250"/>
                        </a:cubicBezTo>
                        <a:cubicBezTo>
                          <a:pt x="213" y="252"/>
                          <a:pt x="214" y="255"/>
                          <a:pt x="217" y="255"/>
                        </a:cubicBezTo>
                        <a:cubicBezTo>
                          <a:pt x="219" y="255"/>
                          <a:pt x="221" y="254"/>
                          <a:pt x="221" y="252"/>
                        </a:cubicBezTo>
                        <a:cubicBezTo>
                          <a:pt x="221" y="244"/>
                          <a:pt x="213" y="238"/>
                          <a:pt x="204" y="238"/>
                        </a:cubicBezTo>
                        <a:cubicBezTo>
                          <a:pt x="199" y="238"/>
                          <a:pt x="199" y="260"/>
                          <a:pt x="199" y="249"/>
                        </a:cubicBezTo>
                        <a:cubicBezTo>
                          <a:pt x="199" y="247"/>
                          <a:pt x="199" y="245"/>
                          <a:pt x="197" y="245"/>
                        </a:cubicBezTo>
                        <a:cubicBezTo>
                          <a:pt x="193" y="245"/>
                          <a:pt x="190" y="248"/>
                          <a:pt x="190" y="252"/>
                        </a:cubicBezTo>
                        <a:cubicBezTo>
                          <a:pt x="190" y="254"/>
                          <a:pt x="190" y="254"/>
                          <a:pt x="190" y="254"/>
                        </a:cubicBezTo>
                        <a:cubicBezTo>
                          <a:pt x="189" y="254"/>
                          <a:pt x="188" y="254"/>
                          <a:pt x="187" y="253"/>
                        </a:cubicBezTo>
                        <a:cubicBezTo>
                          <a:pt x="187" y="256"/>
                          <a:pt x="188" y="258"/>
                          <a:pt x="188" y="262"/>
                        </a:cubicBezTo>
                        <a:cubicBezTo>
                          <a:pt x="188" y="266"/>
                          <a:pt x="189" y="271"/>
                          <a:pt x="185" y="271"/>
                        </a:cubicBezTo>
                        <a:cubicBezTo>
                          <a:pt x="182" y="271"/>
                          <a:pt x="179" y="269"/>
                          <a:pt x="178" y="267"/>
                        </a:cubicBezTo>
                        <a:cubicBezTo>
                          <a:pt x="178" y="265"/>
                          <a:pt x="178" y="265"/>
                          <a:pt x="178" y="265"/>
                        </a:cubicBezTo>
                        <a:cubicBezTo>
                          <a:pt x="175" y="266"/>
                          <a:pt x="174" y="264"/>
                          <a:pt x="171" y="264"/>
                        </a:cubicBezTo>
                        <a:cubicBezTo>
                          <a:pt x="173" y="267"/>
                          <a:pt x="176" y="269"/>
                          <a:pt x="176" y="273"/>
                        </a:cubicBezTo>
                        <a:cubicBezTo>
                          <a:pt x="176" y="275"/>
                          <a:pt x="175" y="275"/>
                          <a:pt x="173" y="276"/>
                        </a:cubicBezTo>
                        <a:cubicBezTo>
                          <a:pt x="174" y="276"/>
                          <a:pt x="175" y="277"/>
                          <a:pt x="175" y="278"/>
                        </a:cubicBezTo>
                        <a:cubicBezTo>
                          <a:pt x="175" y="281"/>
                          <a:pt x="171" y="282"/>
                          <a:pt x="169" y="285"/>
                        </a:cubicBezTo>
                        <a:cubicBezTo>
                          <a:pt x="166" y="289"/>
                          <a:pt x="168" y="297"/>
                          <a:pt x="163" y="297"/>
                        </a:cubicBezTo>
                        <a:cubicBezTo>
                          <a:pt x="156" y="297"/>
                          <a:pt x="154" y="290"/>
                          <a:pt x="147" y="290"/>
                        </a:cubicBezTo>
                        <a:cubicBezTo>
                          <a:pt x="143" y="290"/>
                          <a:pt x="141" y="291"/>
                          <a:pt x="137" y="291"/>
                        </a:cubicBezTo>
                        <a:cubicBezTo>
                          <a:pt x="134" y="291"/>
                          <a:pt x="134" y="289"/>
                          <a:pt x="132" y="289"/>
                        </a:cubicBezTo>
                        <a:cubicBezTo>
                          <a:pt x="128" y="289"/>
                          <a:pt x="127" y="293"/>
                          <a:pt x="124" y="293"/>
                        </a:cubicBezTo>
                        <a:cubicBezTo>
                          <a:pt x="119" y="293"/>
                          <a:pt x="121" y="286"/>
                          <a:pt x="118" y="281"/>
                        </a:cubicBezTo>
                        <a:cubicBezTo>
                          <a:pt x="114" y="276"/>
                          <a:pt x="112" y="273"/>
                          <a:pt x="108" y="269"/>
                        </a:cubicBezTo>
                        <a:cubicBezTo>
                          <a:pt x="104" y="259"/>
                          <a:pt x="97" y="257"/>
                          <a:pt x="91" y="248"/>
                        </a:cubicBezTo>
                        <a:cubicBezTo>
                          <a:pt x="88" y="241"/>
                          <a:pt x="88" y="236"/>
                          <a:pt x="85" y="228"/>
                        </a:cubicBezTo>
                        <a:cubicBezTo>
                          <a:pt x="84" y="225"/>
                          <a:pt x="82" y="224"/>
                          <a:pt x="81" y="221"/>
                        </a:cubicBezTo>
                        <a:cubicBezTo>
                          <a:pt x="80" y="217"/>
                          <a:pt x="81" y="215"/>
                          <a:pt x="80" y="211"/>
                        </a:cubicBezTo>
                        <a:cubicBezTo>
                          <a:pt x="80" y="204"/>
                          <a:pt x="76" y="201"/>
                          <a:pt x="75" y="195"/>
                        </a:cubicBezTo>
                        <a:cubicBezTo>
                          <a:pt x="77" y="195"/>
                          <a:pt x="77" y="195"/>
                          <a:pt x="77" y="195"/>
                        </a:cubicBezTo>
                        <a:cubicBezTo>
                          <a:pt x="79" y="200"/>
                          <a:pt x="82" y="201"/>
                          <a:pt x="86" y="205"/>
                        </a:cubicBezTo>
                        <a:cubicBezTo>
                          <a:pt x="89" y="207"/>
                          <a:pt x="87" y="215"/>
                          <a:pt x="89" y="209"/>
                        </a:cubicBezTo>
                        <a:cubicBezTo>
                          <a:pt x="91" y="210"/>
                          <a:pt x="92" y="211"/>
                          <a:pt x="93" y="212"/>
                        </a:cubicBezTo>
                        <a:cubicBezTo>
                          <a:pt x="93" y="209"/>
                          <a:pt x="93" y="209"/>
                          <a:pt x="93" y="209"/>
                        </a:cubicBezTo>
                        <a:cubicBezTo>
                          <a:pt x="93" y="202"/>
                          <a:pt x="88" y="200"/>
                          <a:pt x="85" y="194"/>
                        </a:cubicBezTo>
                        <a:cubicBezTo>
                          <a:pt x="83" y="190"/>
                          <a:pt x="82" y="186"/>
                          <a:pt x="78" y="186"/>
                        </a:cubicBezTo>
                        <a:cubicBezTo>
                          <a:pt x="78" y="169"/>
                          <a:pt x="66" y="163"/>
                          <a:pt x="59" y="147"/>
                        </a:cubicBezTo>
                        <a:cubicBezTo>
                          <a:pt x="56" y="142"/>
                          <a:pt x="51" y="139"/>
                          <a:pt x="51" y="133"/>
                        </a:cubicBezTo>
                        <a:cubicBezTo>
                          <a:pt x="51" y="132"/>
                          <a:pt x="52" y="132"/>
                          <a:pt x="52" y="132"/>
                        </a:cubicBezTo>
                        <a:cubicBezTo>
                          <a:pt x="52" y="121"/>
                          <a:pt x="48" y="116"/>
                          <a:pt x="45" y="106"/>
                        </a:cubicBezTo>
                        <a:cubicBezTo>
                          <a:pt x="45" y="104"/>
                          <a:pt x="43" y="104"/>
                          <a:pt x="43" y="102"/>
                        </a:cubicBezTo>
                        <a:cubicBezTo>
                          <a:pt x="43" y="96"/>
                          <a:pt x="47" y="94"/>
                          <a:pt x="48" y="88"/>
                        </a:cubicBezTo>
                        <a:cubicBezTo>
                          <a:pt x="47" y="80"/>
                          <a:pt x="47" y="80"/>
                          <a:pt x="47" y="80"/>
                        </a:cubicBezTo>
                        <a:cubicBezTo>
                          <a:pt x="48" y="80"/>
                          <a:pt x="48" y="80"/>
                          <a:pt x="48" y="80"/>
                        </a:cubicBezTo>
                        <a:cubicBezTo>
                          <a:pt x="49" y="81"/>
                          <a:pt x="49" y="81"/>
                          <a:pt x="50" y="82"/>
                        </a:cubicBezTo>
                        <a:cubicBezTo>
                          <a:pt x="54" y="84"/>
                          <a:pt x="57" y="84"/>
                          <a:pt x="61" y="85"/>
                        </a:cubicBezTo>
                        <a:cubicBezTo>
                          <a:pt x="64" y="86"/>
                          <a:pt x="65" y="89"/>
                          <a:pt x="68" y="89"/>
                        </a:cubicBezTo>
                        <a:cubicBezTo>
                          <a:pt x="70" y="89"/>
                          <a:pt x="71" y="87"/>
                          <a:pt x="73" y="87"/>
                        </a:cubicBezTo>
                        <a:cubicBezTo>
                          <a:pt x="80" y="87"/>
                          <a:pt x="82" y="91"/>
                          <a:pt x="88" y="94"/>
                        </a:cubicBezTo>
                        <a:cubicBezTo>
                          <a:pt x="100" y="98"/>
                          <a:pt x="107" y="102"/>
                          <a:pt x="119" y="107"/>
                        </a:cubicBezTo>
                        <a:cubicBezTo>
                          <a:pt x="125" y="110"/>
                          <a:pt x="129" y="113"/>
                          <a:pt x="135" y="113"/>
                        </a:cubicBezTo>
                        <a:cubicBezTo>
                          <a:pt x="141" y="113"/>
                          <a:pt x="141" y="113"/>
                          <a:pt x="141" y="113"/>
                        </a:cubicBezTo>
                        <a:cubicBezTo>
                          <a:pt x="146" y="113"/>
                          <a:pt x="147" y="116"/>
                          <a:pt x="151" y="118"/>
                        </a:cubicBezTo>
                        <a:cubicBezTo>
                          <a:pt x="152" y="113"/>
                          <a:pt x="152" y="107"/>
                          <a:pt x="156" y="107"/>
                        </a:cubicBezTo>
                        <a:cubicBezTo>
                          <a:pt x="160" y="107"/>
                          <a:pt x="161" y="110"/>
                          <a:pt x="164" y="112"/>
                        </a:cubicBezTo>
                        <a:cubicBezTo>
                          <a:pt x="168" y="116"/>
                          <a:pt x="170" y="118"/>
                          <a:pt x="173" y="122"/>
                        </a:cubicBezTo>
                        <a:cubicBezTo>
                          <a:pt x="174" y="125"/>
                          <a:pt x="167" y="107"/>
                          <a:pt x="167" y="105"/>
                        </a:cubicBezTo>
                        <a:cubicBezTo>
                          <a:pt x="167" y="102"/>
                          <a:pt x="167" y="102"/>
                          <a:pt x="167" y="102"/>
                        </a:cubicBezTo>
                        <a:cubicBezTo>
                          <a:pt x="168" y="102"/>
                          <a:pt x="168" y="102"/>
                          <a:pt x="168" y="102"/>
                        </a:cubicBezTo>
                        <a:cubicBezTo>
                          <a:pt x="172" y="102"/>
                          <a:pt x="174" y="104"/>
                          <a:pt x="178" y="104"/>
                        </a:cubicBezTo>
                        <a:cubicBezTo>
                          <a:pt x="182" y="104"/>
                          <a:pt x="183" y="100"/>
                          <a:pt x="187" y="100"/>
                        </a:cubicBezTo>
                        <a:cubicBezTo>
                          <a:pt x="190" y="100"/>
                          <a:pt x="191" y="104"/>
                          <a:pt x="193" y="104"/>
                        </a:cubicBezTo>
                        <a:cubicBezTo>
                          <a:pt x="201" y="104"/>
                          <a:pt x="204" y="97"/>
                          <a:pt x="207" y="90"/>
                        </a:cubicBezTo>
                        <a:cubicBezTo>
                          <a:pt x="211" y="92"/>
                          <a:pt x="213" y="95"/>
                          <a:pt x="218" y="95"/>
                        </a:cubicBezTo>
                        <a:cubicBezTo>
                          <a:pt x="223" y="95"/>
                          <a:pt x="227" y="91"/>
                          <a:pt x="227" y="86"/>
                        </a:cubicBezTo>
                        <a:cubicBezTo>
                          <a:pt x="227" y="81"/>
                          <a:pt x="247" y="97"/>
                          <a:pt x="247" y="101"/>
                        </a:cubicBezTo>
                        <a:cubicBezTo>
                          <a:pt x="247" y="104"/>
                          <a:pt x="242" y="104"/>
                          <a:pt x="242" y="107"/>
                        </a:cubicBezTo>
                        <a:cubicBezTo>
                          <a:pt x="242" y="107"/>
                          <a:pt x="243" y="107"/>
                          <a:pt x="243" y="108"/>
                        </a:cubicBezTo>
                        <a:cubicBezTo>
                          <a:pt x="243" y="117"/>
                          <a:pt x="243" y="117"/>
                          <a:pt x="243" y="117"/>
                        </a:cubicBezTo>
                        <a:cubicBezTo>
                          <a:pt x="243" y="119"/>
                          <a:pt x="244" y="120"/>
                          <a:pt x="244" y="123"/>
                        </a:cubicBezTo>
                        <a:cubicBezTo>
                          <a:pt x="244" y="126"/>
                          <a:pt x="244" y="128"/>
                          <a:pt x="244" y="131"/>
                        </a:cubicBezTo>
                        <a:cubicBezTo>
                          <a:pt x="244" y="137"/>
                          <a:pt x="244" y="137"/>
                          <a:pt x="244" y="137"/>
                        </a:cubicBezTo>
                        <a:cubicBezTo>
                          <a:pt x="244" y="142"/>
                          <a:pt x="247" y="144"/>
                          <a:pt x="247" y="148"/>
                        </a:cubicBezTo>
                        <a:cubicBezTo>
                          <a:pt x="247" y="152"/>
                          <a:pt x="244" y="154"/>
                          <a:pt x="244" y="159"/>
                        </a:cubicBezTo>
                        <a:cubicBezTo>
                          <a:pt x="244" y="163"/>
                          <a:pt x="245" y="165"/>
                          <a:pt x="245" y="169"/>
                        </a:cubicBezTo>
                        <a:cubicBezTo>
                          <a:pt x="245" y="172"/>
                          <a:pt x="243" y="174"/>
                          <a:pt x="243" y="177"/>
                        </a:cubicBezTo>
                        <a:cubicBezTo>
                          <a:pt x="243" y="180"/>
                          <a:pt x="245" y="180"/>
                          <a:pt x="245" y="183"/>
                        </a:cubicBezTo>
                        <a:cubicBezTo>
                          <a:pt x="243" y="182"/>
                          <a:pt x="242" y="181"/>
                          <a:pt x="240" y="180"/>
                        </a:cubicBezTo>
                        <a:cubicBezTo>
                          <a:pt x="240" y="180"/>
                          <a:pt x="240" y="180"/>
                          <a:pt x="240" y="179"/>
                        </a:cubicBezTo>
                        <a:cubicBezTo>
                          <a:pt x="240" y="178"/>
                          <a:pt x="241" y="177"/>
                          <a:pt x="241" y="175"/>
                        </a:cubicBezTo>
                        <a:cubicBezTo>
                          <a:pt x="235" y="178"/>
                          <a:pt x="234" y="183"/>
                          <a:pt x="233" y="189"/>
                        </a:cubicBezTo>
                        <a:cubicBezTo>
                          <a:pt x="231" y="194"/>
                          <a:pt x="229" y="196"/>
                          <a:pt x="229" y="201"/>
                        </a:cubicBezTo>
                        <a:cubicBezTo>
                          <a:pt x="229" y="202"/>
                          <a:pt x="230" y="202"/>
                          <a:pt x="230" y="202"/>
                        </a:cubicBezTo>
                        <a:close/>
                        <a:moveTo>
                          <a:pt x="191" y="273"/>
                        </a:moveTo>
                        <a:cubicBezTo>
                          <a:pt x="191" y="273"/>
                          <a:pt x="191" y="272"/>
                          <a:pt x="190" y="272"/>
                        </a:cubicBezTo>
                        <a:cubicBezTo>
                          <a:pt x="186" y="272"/>
                          <a:pt x="187" y="278"/>
                          <a:pt x="185" y="281"/>
                        </a:cubicBezTo>
                        <a:cubicBezTo>
                          <a:pt x="187" y="283"/>
                          <a:pt x="187" y="286"/>
                          <a:pt x="189" y="288"/>
                        </a:cubicBezTo>
                        <a:cubicBezTo>
                          <a:pt x="191" y="285"/>
                          <a:pt x="191" y="283"/>
                          <a:pt x="192" y="280"/>
                        </a:cubicBezTo>
                        <a:cubicBezTo>
                          <a:pt x="191" y="278"/>
                          <a:pt x="191" y="278"/>
                          <a:pt x="191" y="278"/>
                        </a:cubicBezTo>
                        <a:cubicBezTo>
                          <a:pt x="191" y="273"/>
                          <a:pt x="191" y="273"/>
                          <a:pt x="191" y="273"/>
                        </a:cubicBezTo>
                        <a:close/>
                        <a:moveTo>
                          <a:pt x="235" y="221"/>
                        </a:moveTo>
                        <a:cubicBezTo>
                          <a:pt x="234" y="220"/>
                          <a:pt x="234" y="220"/>
                          <a:pt x="234" y="220"/>
                        </a:cubicBezTo>
                        <a:cubicBezTo>
                          <a:pt x="233" y="220"/>
                          <a:pt x="233" y="220"/>
                          <a:pt x="233" y="220"/>
                        </a:cubicBezTo>
                        <a:cubicBezTo>
                          <a:pt x="232" y="222"/>
                          <a:pt x="232" y="224"/>
                          <a:pt x="231" y="226"/>
                        </a:cubicBezTo>
                        <a:cubicBezTo>
                          <a:pt x="232" y="226"/>
                          <a:pt x="233" y="227"/>
                          <a:pt x="234" y="227"/>
                        </a:cubicBezTo>
                        <a:cubicBezTo>
                          <a:pt x="234" y="227"/>
                          <a:pt x="235" y="226"/>
                          <a:pt x="235" y="226"/>
                        </a:cubicBezTo>
                        <a:cubicBezTo>
                          <a:pt x="235" y="221"/>
                          <a:pt x="235" y="221"/>
                          <a:pt x="235" y="221"/>
                        </a:cubicBezTo>
                        <a:close/>
                        <a:moveTo>
                          <a:pt x="58" y="77"/>
                        </a:moveTo>
                        <a:cubicBezTo>
                          <a:pt x="58" y="79"/>
                          <a:pt x="57" y="80"/>
                          <a:pt x="57" y="82"/>
                        </a:cubicBezTo>
                        <a:cubicBezTo>
                          <a:pt x="58" y="82"/>
                          <a:pt x="58" y="82"/>
                          <a:pt x="58" y="82"/>
                        </a:cubicBezTo>
                        <a:cubicBezTo>
                          <a:pt x="61" y="81"/>
                          <a:pt x="62" y="81"/>
                          <a:pt x="64" y="79"/>
                        </a:cubicBezTo>
                        <a:cubicBezTo>
                          <a:pt x="62" y="78"/>
                          <a:pt x="61" y="77"/>
                          <a:pt x="58" y="77"/>
                        </a:cubicBezTo>
                        <a:close/>
                        <a:moveTo>
                          <a:pt x="218" y="20"/>
                        </a:moveTo>
                        <a:cubicBezTo>
                          <a:pt x="222" y="22"/>
                          <a:pt x="224" y="25"/>
                          <a:pt x="224" y="29"/>
                        </a:cubicBezTo>
                        <a:cubicBezTo>
                          <a:pt x="224" y="29"/>
                          <a:pt x="223" y="30"/>
                          <a:pt x="222" y="30"/>
                        </a:cubicBezTo>
                        <a:cubicBezTo>
                          <a:pt x="223" y="31"/>
                          <a:pt x="223" y="31"/>
                          <a:pt x="223" y="31"/>
                        </a:cubicBezTo>
                        <a:cubicBezTo>
                          <a:pt x="227" y="31"/>
                          <a:pt x="228" y="36"/>
                          <a:pt x="230" y="41"/>
                        </a:cubicBezTo>
                        <a:cubicBezTo>
                          <a:pt x="232" y="44"/>
                          <a:pt x="233" y="46"/>
                          <a:pt x="234" y="49"/>
                        </a:cubicBezTo>
                        <a:cubicBezTo>
                          <a:pt x="236" y="48"/>
                          <a:pt x="237" y="45"/>
                          <a:pt x="240" y="45"/>
                        </a:cubicBezTo>
                        <a:cubicBezTo>
                          <a:pt x="242" y="45"/>
                          <a:pt x="243" y="46"/>
                          <a:pt x="244" y="46"/>
                        </a:cubicBezTo>
                        <a:cubicBezTo>
                          <a:pt x="245" y="46"/>
                          <a:pt x="245" y="45"/>
                          <a:pt x="245" y="44"/>
                        </a:cubicBezTo>
                        <a:cubicBezTo>
                          <a:pt x="245" y="42"/>
                          <a:pt x="245" y="41"/>
                          <a:pt x="245" y="39"/>
                        </a:cubicBezTo>
                        <a:cubicBezTo>
                          <a:pt x="244" y="39"/>
                          <a:pt x="243" y="40"/>
                          <a:pt x="242" y="40"/>
                        </a:cubicBezTo>
                        <a:cubicBezTo>
                          <a:pt x="241" y="40"/>
                          <a:pt x="241" y="39"/>
                          <a:pt x="241" y="39"/>
                        </a:cubicBezTo>
                        <a:cubicBezTo>
                          <a:pt x="242" y="37"/>
                          <a:pt x="243" y="36"/>
                          <a:pt x="243" y="34"/>
                        </a:cubicBezTo>
                        <a:cubicBezTo>
                          <a:pt x="243" y="28"/>
                          <a:pt x="243" y="28"/>
                          <a:pt x="243" y="28"/>
                        </a:cubicBezTo>
                        <a:cubicBezTo>
                          <a:pt x="233" y="28"/>
                          <a:pt x="232" y="18"/>
                          <a:pt x="225" y="11"/>
                        </a:cubicBezTo>
                        <a:cubicBezTo>
                          <a:pt x="223" y="15"/>
                          <a:pt x="222" y="18"/>
                          <a:pt x="218" y="20"/>
                        </a:cubicBezTo>
                        <a:close/>
                        <a:moveTo>
                          <a:pt x="238" y="56"/>
                        </a:moveTo>
                        <a:cubicBezTo>
                          <a:pt x="236" y="56"/>
                          <a:pt x="236" y="55"/>
                          <a:pt x="234" y="55"/>
                        </a:cubicBezTo>
                        <a:cubicBezTo>
                          <a:pt x="231" y="55"/>
                          <a:pt x="229" y="56"/>
                          <a:pt x="228" y="59"/>
                        </a:cubicBezTo>
                        <a:cubicBezTo>
                          <a:pt x="231" y="61"/>
                          <a:pt x="233" y="61"/>
                          <a:pt x="237" y="61"/>
                        </a:cubicBezTo>
                        <a:cubicBezTo>
                          <a:pt x="240" y="61"/>
                          <a:pt x="242" y="61"/>
                          <a:pt x="244" y="59"/>
                        </a:cubicBezTo>
                        <a:cubicBezTo>
                          <a:pt x="245" y="61"/>
                          <a:pt x="246" y="62"/>
                          <a:pt x="247" y="64"/>
                        </a:cubicBezTo>
                        <a:cubicBezTo>
                          <a:pt x="250" y="63"/>
                          <a:pt x="251" y="62"/>
                          <a:pt x="253" y="60"/>
                        </a:cubicBezTo>
                        <a:cubicBezTo>
                          <a:pt x="251" y="57"/>
                          <a:pt x="249" y="56"/>
                          <a:pt x="248" y="52"/>
                        </a:cubicBezTo>
                        <a:cubicBezTo>
                          <a:pt x="247" y="52"/>
                          <a:pt x="247" y="52"/>
                          <a:pt x="247" y="52"/>
                        </a:cubicBezTo>
                        <a:cubicBezTo>
                          <a:pt x="245" y="55"/>
                          <a:pt x="242" y="56"/>
                          <a:pt x="238" y="56"/>
                        </a:cubicBezTo>
                        <a:close/>
                        <a:moveTo>
                          <a:pt x="236" y="69"/>
                        </a:moveTo>
                        <a:cubicBezTo>
                          <a:pt x="236" y="70"/>
                          <a:pt x="236" y="70"/>
                          <a:pt x="236" y="71"/>
                        </a:cubicBezTo>
                        <a:cubicBezTo>
                          <a:pt x="239" y="70"/>
                          <a:pt x="240" y="69"/>
                          <a:pt x="242" y="67"/>
                        </a:cubicBezTo>
                        <a:cubicBezTo>
                          <a:pt x="239" y="66"/>
                          <a:pt x="236" y="67"/>
                          <a:pt x="236" y="69"/>
                        </a:cubicBezTo>
                        <a:close/>
                        <a:moveTo>
                          <a:pt x="55" y="62"/>
                        </a:moveTo>
                        <a:cubicBezTo>
                          <a:pt x="61" y="62"/>
                          <a:pt x="61" y="62"/>
                          <a:pt x="61" y="62"/>
                        </a:cubicBezTo>
                        <a:cubicBezTo>
                          <a:pt x="61" y="61"/>
                          <a:pt x="61" y="60"/>
                          <a:pt x="61" y="58"/>
                        </a:cubicBezTo>
                        <a:cubicBezTo>
                          <a:pt x="58" y="59"/>
                          <a:pt x="57" y="61"/>
                          <a:pt x="55" y="62"/>
                        </a:cubicBezTo>
                        <a:close/>
                        <a:moveTo>
                          <a:pt x="9" y="3"/>
                        </a:moveTo>
                        <a:cubicBezTo>
                          <a:pt x="8" y="2"/>
                          <a:pt x="8" y="1"/>
                          <a:pt x="7" y="1"/>
                        </a:cubicBezTo>
                        <a:cubicBezTo>
                          <a:pt x="5" y="0"/>
                          <a:pt x="5" y="0"/>
                          <a:pt x="5" y="0"/>
                        </a:cubicBezTo>
                        <a:cubicBezTo>
                          <a:pt x="5" y="2"/>
                          <a:pt x="6" y="3"/>
                          <a:pt x="5" y="5"/>
                        </a:cubicBezTo>
                        <a:cubicBezTo>
                          <a:pt x="5" y="7"/>
                          <a:pt x="1" y="7"/>
                          <a:pt x="1" y="9"/>
                        </a:cubicBezTo>
                        <a:cubicBezTo>
                          <a:pt x="1" y="11"/>
                          <a:pt x="2" y="12"/>
                          <a:pt x="2" y="13"/>
                        </a:cubicBezTo>
                        <a:cubicBezTo>
                          <a:pt x="2" y="17"/>
                          <a:pt x="0" y="18"/>
                          <a:pt x="0" y="21"/>
                        </a:cubicBezTo>
                        <a:cubicBezTo>
                          <a:pt x="0" y="24"/>
                          <a:pt x="0" y="24"/>
                          <a:pt x="0" y="24"/>
                        </a:cubicBezTo>
                        <a:cubicBezTo>
                          <a:pt x="1" y="24"/>
                          <a:pt x="2" y="24"/>
                          <a:pt x="3" y="24"/>
                        </a:cubicBezTo>
                        <a:cubicBezTo>
                          <a:pt x="3" y="38"/>
                          <a:pt x="3" y="38"/>
                          <a:pt x="3" y="38"/>
                        </a:cubicBezTo>
                        <a:cubicBezTo>
                          <a:pt x="3" y="38"/>
                          <a:pt x="4" y="38"/>
                          <a:pt x="4" y="38"/>
                        </a:cubicBezTo>
                        <a:cubicBezTo>
                          <a:pt x="6" y="38"/>
                          <a:pt x="6" y="36"/>
                          <a:pt x="8" y="35"/>
                        </a:cubicBezTo>
                        <a:cubicBezTo>
                          <a:pt x="12" y="33"/>
                          <a:pt x="15" y="30"/>
                          <a:pt x="15" y="25"/>
                        </a:cubicBezTo>
                        <a:cubicBezTo>
                          <a:pt x="15" y="21"/>
                          <a:pt x="13" y="19"/>
                          <a:pt x="13" y="15"/>
                        </a:cubicBezTo>
                        <a:cubicBezTo>
                          <a:pt x="13" y="11"/>
                          <a:pt x="14" y="9"/>
                          <a:pt x="14" y="6"/>
                        </a:cubicBezTo>
                        <a:cubicBezTo>
                          <a:pt x="14" y="4"/>
                          <a:pt x="11" y="4"/>
                          <a:pt x="9" y="3"/>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grpSp>
            <p:grpSp>
              <p:nvGrpSpPr>
                <p:cNvPr id="45" name="Google Shape;45;p4"/>
                <p:cNvGrpSpPr/>
                <p:nvPr/>
              </p:nvGrpSpPr>
              <p:grpSpPr>
                <a:xfrm>
                  <a:off x="7222619" y="4730992"/>
                  <a:ext cx="955054" cy="1350341"/>
                  <a:chOff x="4341813" y="804863"/>
                  <a:chExt cx="2811462" cy="3975099"/>
                </a:xfrm>
              </p:grpSpPr>
              <p:sp>
                <p:nvSpPr>
                  <p:cNvPr id="46" name="Google Shape;46;p4"/>
                  <p:cNvSpPr/>
                  <p:nvPr/>
                </p:nvSpPr>
                <p:spPr>
                  <a:xfrm>
                    <a:off x="4341813" y="3771900"/>
                    <a:ext cx="692150" cy="1008062"/>
                  </a:xfrm>
                  <a:custGeom>
                    <a:avLst/>
                    <a:gdLst/>
                    <a:ahLst/>
                    <a:cxnLst/>
                    <a:rect l="l" t="t" r="r" b="b"/>
                    <a:pathLst>
                      <a:path w="474" h="691" extrusionOk="0">
                        <a:moveTo>
                          <a:pt x="156" y="657"/>
                        </a:moveTo>
                        <a:cubicBezTo>
                          <a:pt x="155" y="657"/>
                          <a:pt x="155" y="658"/>
                          <a:pt x="155" y="659"/>
                        </a:cubicBezTo>
                        <a:cubicBezTo>
                          <a:pt x="155" y="660"/>
                          <a:pt x="155" y="660"/>
                          <a:pt x="156" y="661"/>
                        </a:cubicBezTo>
                        <a:cubicBezTo>
                          <a:pt x="156" y="660"/>
                          <a:pt x="157" y="659"/>
                          <a:pt x="157" y="658"/>
                        </a:cubicBezTo>
                        <a:cubicBezTo>
                          <a:pt x="157" y="657"/>
                          <a:pt x="156" y="657"/>
                          <a:pt x="156" y="657"/>
                        </a:cubicBezTo>
                        <a:close/>
                        <a:moveTo>
                          <a:pt x="191" y="568"/>
                        </a:moveTo>
                        <a:cubicBezTo>
                          <a:pt x="189" y="567"/>
                          <a:pt x="189" y="567"/>
                          <a:pt x="189" y="567"/>
                        </a:cubicBezTo>
                        <a:cubicBezTo>
                          <a:pt x="187" y="567"/>
                          <a:pt x="187" y="567"/>
                          <a:pt x="187" y="567"/>
                        </a:cubicBezTo>
                        <a:cubicBezTo>
                          <a:pt x="187" y="570"/>
                          <a:pt x="187" y="570"/>
                          <a:pt x="187" y="570"/>
                        </a:cubicBezTo>
                        <a:cubicBezTo>
                          <a:pt x="187" y="573"/>
                          <a:pt x="189" y="576"/>
                          <a:pt x="192" y="576"/>
                        </a:cubicBezTo>
                        <a:cubicBezTo>
                          <a:pt x="195" y="576"/>
                          <a:pt x="196" y="574"/>
                          <a:pt x="196" y="572"/>
                        </a:cubicBezTo>
                        <a:cubicBezTo>
                          <a:pt x="196" y="570"/>
                          <a:pt x="193" y="570"/>
                          <a:pt x="193" y="569"/>
                        </a:cubicBezTo>
                        <a:cubicBezTo>
                          <a:pt x="193" y="568"/>
                          <a:pt x="192" y="568"/>
                          <a:pt x="191" y="568"/>
                        </a:cubicBezTo>
                        <a:close/>
                        <a:moveTo>
                          <a:pt x="286" y="604"/>
                        </a:moveTo>
                        <a:cubicBezTo>
                          <a:pt x="290" y="604"/>
                          <a:pt x="290" y="604"/>
                          <a:pt x="290" y="604"/>
                        </a:cubicBezTo>
                        <a:cubicBezTo>
                          <a:pt x="290" y="603"/>
                          <a:pt x="290" y="601"/>
                          <a:pt x="288" y="601"/>
                        </a:cubicBezTo>
                        <a:cubicBezTo>
                          <a:pt x="287" y="601"/>
                          <a:pt x="286" y="603"/>
                          <a:pt x="286" y="604"/>
                        </a:cubicBezTo>
                        <a:close/>
                        <a:moveTo>
                          <a:pt x="334" y="564"/>
                        </a:moveTo>
                        <a:cubicBezTo>
                          <a:pt x="332" y="568"/>
                          <a:pt x="330" y="570"/>
                          <a:pt x="325" y="571"/>
                        </a:cubicBezTo>
                        <a:cubicBezTo>
                          <a:pt x="325" y="572"/>
                          <a:pt x="325" y="572"/>
                          <a:pt x="325" y="572"/>
                        </a:cubicBezTo>
                        <a:cubicBezTo>
                          <a:pt x="330" y="572"/>
                          <a:pt x="330" y="572"/>
                          <a:pt x="330" y="572"/>
                        </a:cubicBezTo>
                        <a:cubicBezTo>
                          <a:pt x="333" y="582"/>
                          <a:pt x="336" y="572"/>
                          <a:pt x="336" y="567"/>
                        </a:cubicBezTo>
                        <a:cubicBezTo>
                          <a:pt x="336" y="565"/>
                          <a:pt x="335" y="565"/>
                          <a:pt x="334" y="564"/>
                        </a:cubicBezTo>
                        <a:close/>
                        <a:moveTo>
                          <a:pt x="220" y="551"/>
                        </a:moveTo>
                        <a:cubicBezTo>
                          <a:pt x="222" y="552"/>
                          <a:pt x="223" y="554"/>
                          <a:pt x="226" y="554"/>
                        </a:cubicBezTo>
                        <a:cubicBezTo>
                          <a:pt x="226" y="553"/>
                          <a:pt x="226" y="550"/>
                          <a:pt x="228" y="550"/>
                        </a:cubicBezTo>
                        <a:cubicBezTo>
                          <a:pt x="232" y="550"/>
                          <a:pt x="234" y="553"/>
                          <a:pt x="237" y="555"/>
                        </a:cubicBezTo>
                        <a:cubicBezTo>
                          <a:pt x="243" y="559"/>
                          <a:pt x="246" y="562"/>
                          <a:pt x="247" y="568"/>
                        </a:cubicBezTo>
                        <a:cubicBezTo>
                          <a:pt x="249" y="573"/>
                          <a:pt x="250" y="577"/>
                          <a:pt x="254" y="579"/>
                        </a:cubicBezTo>
                        <a:cubicBezTo>
                          <a:pt x="259" y="581"/>
                          <a:pt x="264" y="582"/>
                          <a:pt x="264" y="587"/>
                        </a:cubicBezTo>
                        <a:cubicBezTo>
                          <a:pt x="264" y="588"/>
                          <a:pt x="263" y="589"/>
                          <a:pt x="263" y="590"/>
                        </a:cubicBezTo>
                        <a:cubicBezTo>
                          <a:pt x="265" y="591"/>
                          <a:pt x="266" y="592"/>
                          <a:pt x="268" y="592"/>
                        </a:cubicBezTo>
                        <a:cubicBezTo>
                          <a:pt x="269" y="592"/>
                          <a:pt x="270" y="591"/>
                          <a:pt x="271" y="591"/>
                        </a:cubicBezTo>
                        <a:cubicBezTo>
                          <a:pt x="273" y="591"/>
                          <a:pt x="273" y="594"/>
                          <a:pt x="273" y="596"/>
                        </a:cubicBezTo>
                        <a:cubicBezTo>
                          <a:pt x="274" y="598"/>
                          <a:pt x="275" y="599"/>
                          <a:pt x="275" y="601"/>
                        </a:cubicBezTo>
                        <a:cubicBezTo>
                          <a:pt x="275" y="603"/>
                          <a:pt x="275" y="603"/>
                          <a:pt x="275" y="603"/>
                        </a:cubicBezTo>
                        <a:cubicBezTo>
                          <a:pt x="273" y="603"/>
                          <a:pt x="273" y="603"/>
                          <a:pt x="273" y="603"/>
                        </a:cubicBezTo>
                        <a:cubicBezTo>
                          <a:pt x="271" y="603"/>
                          <a:pt x="270" y="602"/>
                          <a:pt x="268" y="602"/>
                        </a:cubicBezTo>
                        <a:cubicBezTo>
                          <a:pt x="266" y="602"/>
                          <a:pt x="265" y="604"/>
                          <a:pt x="262" y="604"/>
                        </a:cubicBezTo>
                        <a:cubicBezTo>
                          <a:pt x="261" y="604"/>
                          <a:pt x="260" y="604"/>
                          <a:pt x="259" y="604"/>
                        </a:cubicBezTo>
                        <a:cubicBezTo>
                          <a:pt x="256" y="604"/>
                          <a:pt x="253" y="604"/>
                          <a:pt x="252" y="601"/>
                        </a:cubicBezTo>
                        <a:cubicBezTo>
                          <a:pt x="252" y="599"/>
                          <a:pt x="252" y="597"/>
                          <a:pt x="250" y="596"/>
                        </a:cubicBezTo>
                        <a:cubicBezTo>
                          <a:pt x="249" y="598"/>
                          <a:pt x="245" y="599"/>
                          <a:pt x="245" y="602"/>
                        </a:cubicBezTo>
                        <a:cubicBezTo>
                          <a:pt x="245" y="604"/>
                          <a:pt x="246" y="605"/>
                          <a:pt x="246" y="607"/>
                        </a:cubicBezTo>
                        <a:cubicBezTo>
                          <a:pt x="246" y="608"/>
                          <a:pt x="246" y="609"/>
                          <a:pt x="245" y="611"/>
                        </a:cubicBezTo>
                        <a:cubicBezTo>
                          <a:pt x="246" y="609"/>
                          <a:pt x="247" y="607"/>
                          <a:pt x="249" y="607"/>
                        </a:cubicBezTo>
                        <a:cubicBezTo>
                          <a:pt x="256" y="607"/>
                          <a:pt x="259" y="614"/>
                          <a:pt x="265" y="614"/>
                        </a:cubicBezTo>
                        <a:cubicBezTo>
                          <a:pt x="267" y="614"/>
                          <a:pt x="268" y="613"/>
                          <a:pt x="270" y="613"/>
                        </a:cubicBezTo>
                        <a:cubicBezTo>
                          <a:pt x="270" y="613"/>
                          <a:pt x="270" y="613"/>
                          <a:pt x="271" y="614"/>
                        </a:cubicBezTo>
                        <a:cubicBezTo>
                          <a:pt x="269" y="617"/>
                          <a:pt x="266" y="618"/>
                          <a:pt x="263" y="619"/>
                        </a:cubicBezTo>
                        <a:cubicBezTo>
                          <a:pt x="264" y="620"/>
                          <a:pt x="266" y="621"/>
                          <a:pt x="268" y="621"/>
                        </a:cubicBezTo>
                        <a:cubicBezTo>
                          <a:pt x="271" y="621"/>
                          <a:pt x="273" y="618"/>
                          <a:pt x="273" y="615"/>
                        </a:cubicBezTo>
                        <a:cubicBezTo>
                          <a:pt x="273" y="614"/>
                          <a:pt x="273" y="614"/>
                          <a:pt x="273" y="613"/>
                        </a:cubicBezTo>
                        <a:cubicBezTo>
                          <a:pt x="273" y="612"/>
                          <a:pt x="274" y="612"/>
                          <a:pt x="274" y="611"/>
                        </a:cubicBezTo>
                        <a:cubicBezTo>
                          <a:pt x="271" y="610"/>
                          <a:pt x="270" y="608"/>
                          <a:pt x="268" y="607"/>
                        </a:cubicBezTo>
                        <a:cubicBezTo>
                          <a:pt x="272" y="607"/>
                          <a:pt x="274" y="608"/>
                          <a:pt x="278" y="608"/>
                        </a:cubicBezTo>
                        <a:cubicBezTo>
                          <a:pt x="279" y="608"/>
                          <a:pt x="279" y="607"/>
                          <a:pt x="280" y="606"/>
                        </a:cubicBezTo>
                        <a:cubicBezTo>
                          <a:pt x="281" y="607"/>
                          <a:pt x="281" y="607"/>
                          <a:pt x="281" y="607"/>
                        </a:cubicBezTo>
                        <a:cubicBezTo>
                          <a:pt x="281" y="609"/>
                          <a:pt x="281" y="609"/>
                          <a:pt x="281" y="609"/>
                        </a:cubicBezTo>
                        <a:cubicBezTo>
                          <a:pt x="281" y="611"/>
                          <a:pt x="279" y="612"/>
                          <a:pt x="279" y="614"/>
                        </a:cubicBezTo>
                        <a:cubicBezTo>
                          <a:pt x="279" y="621"/>
                          <a:pt x="286" y="623"/>
                          <a:pt x="286" y="630"/>
                        </a:cubicBezTo>
                        <a:cubicBezTo>
                          <a:pt x="286" y="633"/>
                          <a:pt x="281" y="633"/>
                          <a:pt x="281" y="635"/>
                        </a:cubicBezTo>
                        <a:cubicBezTo>
                          <a:pt x="281" y="637"/>
                          <a:pt x="282" y="637"/>
                          <a:pt x="283" y="638"/>
                        </a:cubicBezTo>
                        <a:cubicBezTo>
                          <a:pt x="281" y="639"/>
                          <a:pt x="280" y="639"/>
                          <a:pt x="278" y="640"/>
                        </a:cubicBezTo>
                        <a:cubicBezTo>
                          <a:pt x="279" y="641"/>
                          <a:pt x="279" y="642"/>
                          <a:pt x="281" y="643"/>
                        </a:cubicBezTo>
                        <a:cubicBezTo>
                          <a:pt x="283" y="644"/>
                          <a:pt x="285" y="643"/>
                          <a:pt x="285" y="645"/>
                        </a:cubicBezTo>
                        <a:cubicBezTo>
                          <a:pt x="285" y="648"/>
                          <a:pt x="285" y="650"/>
                          <a:pt x="283" y="653"/>
                        </a:cubicBezTo>
                        <a:cubicBezTo>
                          <a:pt x="280" y="650"/>
                          <a:pt x="279" y="648"/>
                          <a:pt x="276" y="645"/>
                        </a:cubicBezTo>
                        <a:cubicBezTo>
                          <a:pt x="275" y="645"/>
                          <a:pt x="275" y="645"/>
                          <a:pt x="275" y="645"/>
                        </a:cubicBezTo>
                        <a:cubicBezTo>
                          <a:pt x="275" y="648"/>
                          <a:pt x="276" y="649"/>
                          <a:pt x="276" y="652"/>
                        </a:cubicBezTo>
                        <a:cubicBezTo>
                          <a:pt x="276" y="653"/>
                          <a:pt x="276" y="653"/>
                          <a:pt x="276" y="653"/>
                        </a:cubicBezTo>
                        <a:cubicBezTo>
                          <a:pt x="273" y="653"/>
                          <a:pt x="273" y="653"/>
                          <a:pt x="273" y="653"/>
                        </a:cubicBezTo>
                        <a:cubicBezTo>
                          <a:pt x="269" y="653"/>
                          <a:pt x="267" y="652"/>
                          <a:pt x="263" y="652"/>
                        </a:cubicBezTo>
                        <a:cubicBezTo>
                          <a:pt x="260" y="652"/>
                          <a:pt x="259" y="653"/>
                          <a:pt x="256" y="654"/>
                        </a:cubicBezTo>
                        <a:cubicBezTo>
                          <a:pt x="254" y="654"/>
                          <a:pt x="252" y="653"/>
                          <a:pt x="249" y="654"/>
                        </a:cubicBezTo>
                        <a:cubicBezTo>
                          <a:pt x="245" y="656"/>
                          <a:pt x="243" y="658"/>
                          <a:pt x="239" y="659"/>
                        </a:cubicBezTo>
                        <a:cubicBezTo>
                          <a:pt x="235" y="660"/>
                          <a:pt x="235" y="663"/>
                          <a:pt x="232" y="665"/>
                        </a:cubicBezTo>
                        <a:cubicBezTo>
                          <a:pt x="228" y="667"/>
                          <a:pt x="225" y="667"/>
                          <a:pt x="221" y="667"/>
                        </a:cubicBezTo>
                        <a:cubicBezTo>
                          <a:pt x="216" y="667"/>
                          <a:pt x="213" y="664"/>
                          <a:pt x="208" y="664"/>
                        </a:cubicBezTo>
                        <a:cubicBezTo>
                          <a:pt x="204" y="664"/>
                          <a:pt x="206" y="670"/>
                          <a:pt x="204" y="673"/>
                        </a:cubicBezTo>
                        <a:cubicBezTo>
                          <a:pt x="203" y="672"/>
                          <a:pt x="202" y="671"/>
                          <a:pt x="202" y="670"/>
                        </a:cubicBezTo>
                        <a:cubicBezTo>
                          <a:pt x="202" y="667"/>
                          <a:pt x="202" y="667"/>
                          <a:pt x="202" y="667"/>
                        </a:cubicBezTo>
                        <a:cubicBezTo>
                          <a:pt x="202" y="665"/>
                          <a:pt x="204" y="665"/>
                          <a:pt x="204" y="663"/>
                        </a:cubicBezTo>
                        <a:cubicBezTo>
                          <a:pt x="204" y="662"/>
                          <a:pt x="204" y="662"/>
                          <a:pt x="204" y="662"/>
                        </a:cubicBezTo>
                        <a:cubicBezTo>
                          <a:pt x="202" y="663"/>
                          <a:pt x="198" y="663"/>
                          <a:pt x="198" y="666"/>
                        </a:cubicBezTo>
                        <a:cubicBezTo>
                          <a:pt x="198" y="667"/>
                          <a:pt x="200" y="667"/>
                          <a:pt x="201" y="668"/>
                        </a:cubicBezTo>
                        <a:cubicBezTo>
                          <a:pt x="200" y="668"/>
                          <a:pt x="199" y="668"/>
                          <a:pt x="198" y="669"/>
                        </a:cubicBezTo>
                        <a:cubicBezTo>
                          <a:pt x="199" y="670"/>
                          <a:pt x="199" y="670"/>
                          <a:pt x="199" y="672"/>
                        </a:cubicBezTo>
                        <a:cubicBezTo>
                          <a:pt x="199" y="675"/>
                          <a:pt x="196" y="676"/>
                          <a:pt x="195" y="679"/>
                        </a:cubicBezTo>
                        <a:cubicBezTo>
                          <a:pt x="194" y="682"/>
                          <a:pt x="194" y="686"/>
                          <a:pt x="191" y="686"/>
                        </a:cubicBezTo>
                        <a:cubicBezTo>
                          <a:pt x="189" y="686"/>
                          <a:pt x="188" y="683"/>
                          <a:pt x="186" y="683"/>
                        </a:cubicBezTo>
                        <a:cubicBezTo>
                          <a:pt x="180" y="683"/>
                          <a:pt x="180" y="691"/>
                          <a:pt x="174" y="691"/>
                        </a:cubicBezTo>
                        <a:cubicBezTo>
                          <a:pt x="170" y="691"/>
                          <a:pt x="167" y="690"/>
                          <a:pt x="165" y="688"/>
                        </a:cubicBezTo>
                        <a:cubicBezTo>
                          <a:pt x="165" y="683"/>
                          <a:pt x="165" y="683"/>
                          <a:pt x="165" y="683"/>
                        </a:cubicBezTo>
                        <a:cubicBezTo>
                          <a:pt x="165" y="682"/>
                          <a:pt x="165" y="682"/>
                          <a:pt x="166" y="681"/>
                        </a:cubicBezTo>
                        <a:cubicBezTo>
                          <a:pt x="160" y="681"/>
                          <a:pt x="160" y="681"/>
                          <a:pt x="160" y="681"/>
                        </a:cubicBezTo>
                        <a:cubicBezTo>
                          <a:pt x="157" y="681"/>
                          <a:pt x="156" y="684"/>
                          <a:pt x="153" y="684"/>
                        </a:cubicBezTo>
                        <a:cubicBezTo>
                          <a:pt x="153" y="682"/>
                          <a:pt x="155" y="682"/>
                          <a:pt x="156" y="680"/>
                        </a:cubicBezTo>
                        <a:cubicBezTo>
                          <a:pt x="157" y="678"/>
                          <a:pt x="158" y="676"/>
                          <a:pt x="160" y="676"/>
                        </a:cubicBezTo>
                        <a:cubicBezTo>
                          <a:pt x="162" y="676"/>
                          <a:pt x="163" y="677"/>
                          <a:pt x="164" y="678"/>
                        </a:cubicBezTo>
                        <a:cubicBezTo>
                          <a:pt x="165" y="675"/>
                          <a:pt x="166" y="673"/>
                          <a:pt x="169" y="671"/>
                        </a:cubicBezTo>
                        <a:cubicBezTo>
                          <a:pt x="172" y="668"/>
                          <a:pt x="175" y="669"/>
                          <a:pt x="178" y="666"/>
                        </a:cubicBezTo>
                        <a:cubicBezTo>
                          <a:pt x="180" y="663"/>
                          <a:pt x="180" y="660"/>
                          <a:pt x="180" y="657"/>
                        </a:cubicBezTo>
                        <a:cubicBezTo>
                          <a:pt x="181" y="654"/>
                          <a:pt x="182" y="653"/>
                          <a:pt x="182" y="650"/>
                        </a:cubicBezTo>
                        <a:cubicBezTo>
                          <a:pt x="182" y="648"/>
                          <a:pt x="180" y="647"/>
                          <a:pt x="180" y="645"/>
                        </a:cubicBezTo>
                        <a:cubicBezTo>
                          <a:pt x="180" y="642"/>
                          <a:pt x="184" y="642"/>
                          <a:pt x="185" y="639"/>
                        </a:cubicBezTo>
                        <a:cubicBezTo>
                          <a:pt x="187" y="636"/>
                          <a:pt x="189" y="632"/>
                          <a:pt x="193" y="632"/>
                        </a:cubicBezTo>
                        <a:cubicBezTo>
                          <a:pt x="196" y="632"/>
                          <a:pt x="198" y="633"/>
                          <a:pt x="200" y="635"/>
                        </a:cubicBezTo>
                        <a:cubicBezTo>
                          <a:pt x="201" y="635"/>
                          <a:pt x="201" y="635"/>
                          <a:pt x="201" y="635"/>
                        </a:cubicBezTo>
                        <a:cubicBezTo>
                          <a:pt x="199" y="630"/>
                          <a:pt x="200" y="626"/>
                          <a:pt x="198" y="621"/>
                        </a:cubicBezTo>
                        <a:cubicBezTo>
                          <a:pt x="197" y="618"/>
                          <a:pt x="195" y="617"/>
                          <a:pt x="195" y="613"/>
                        </a:cubicBezTo>
                        <a:cubicBezTo>
                          <a:pt x="195" y="610"/>
                          <a:pt x="198" y="610"/>
                          <a:pt x="200" y="608"/>
                        </a:cubicBezTo>
                        <a:cubicBezTo>
                          <a:pt x="200" y="608"/>
                          <a:pt x="200" y="609"/>
                          <a:pt x="200" y="609"/>
                        </a:cubicBezTo>
                        <a:cubicBezTo>
                          <a:pt x="200" y="612"/>
                          <a:pt x="200" y="612"/>
                          <a:pt x="200" y="612"/>
                        </a:cubicBezTo>
                        <a:cubicBezTo>
                          <a:pt x="199" y="616"/>
                          <a:pt x="199" y="616"/>
                          <a:pt x="199" y="616"/>
                        </a:cubicBezTo>
                        <a:cubicBezTo>
                          <a:pt x="200" y="616"/>
                          <a:pt x="200" y="617"/>
                          <a:pt x="200" y="617"/>
                        </a:cubicBezTo>
                        <a:cubicBezTo>
                          <a:pt x="207" y="615"/>
                          <a:pt x="212" y="611"/>
                          <a:pt x="212" y="603"/>
                        </a:cubicBezTo>
                        <a:cubicBezTo>
                          <a:pt x="212" y="595"/>
                          <a:pt x="209" y="591"/>
                          <a:pt x="205" y="583"/>
                        </a:cubicBezTo>
                        <a:cubicBezTo>
                          <a:pt x="204" y="580"/>
                          <a:pt x="201" y="579"/>
                          <a:pt x="201" y="576"/>
                        </a:cubicBezTo>
                        <a:cubicBezTo>
                          <a:pt x="201" y="573"/>
                          <a:pt x="203" y="572"/>
                          <a:pt x="203" y="570"/>
                        </a:cubicBezTo>
                        <a:cubicBezTo>
                          <a:pt x="203" y="569"/>
                          <a:pt x="202" y="569"/>
                          <a:pt x="202" y="568"/>
                        </a:cubicBezTo>
                        <a:cubicBezTo>
                          <a:pt x="202" y="559"/>
                          <a:pt x="207" y="551"/>
                          <a:pt x="215" y="551"/>
                        </a:cubicBezTo>
                        <a:cubicBezTo>
                          <a:pt x="217" y="551"/>
                          <a:pt x="218" y="551"/>
                          <a:pt x="220" y="551"/>
                        </a:cubicBezTo>
                        <a:close/>
                        <a:moveTo>
                          <a:pt x="296" y="4"/>
                        </a:moveTo>
                        <a:cubicBezTo>
                          <a:pt x="293" y="5"/>
                          <a:pt x="292" y="8"/>
                          <a:pt x="290" y="9"/>
                        </a:cubicBezTo>
                        <a:cubicBezTo>
                          <a:pt x="286" y="12"/>
                          <a:pt x="283" y="15"/>
                          <a:pt x="283" y="20"/>
                        </a:cubicBezTo>
                        <a:cubicBezTo>
                          <a:pt x="283" y="23"/>
                          <a:pt x="285" y="24"/>
                          <a:pt x="285" y="26"/>
                        </a:cubicBezTo>
                        <a:cubicBezTo>
                          <a:pt x="285" y="30"/>
                          <a:pt x="285" y="30"/>
                          <a:pt x="285" y="30"/>
                        </a:cubicBezTo>
                        <a:cubicBezTo>
                          <a:pt x="283" y="39"/>
                          <a:pt x="283" y="39"/>
                          <a:pt x="283" y="39"/>
                        </a:cubicBezTo>
                        <a:cubicBezTo>
                          <a:pt x="285" y="41"/>
                          <a:pt x="288" y="41"/>
                          <a:pt x="288" y="43"/>
                        </a:cubicBezTo>
                        <a:cubicBezTo>
                          <a:pt x="288" y="49"/>
                          <a:pt x="288" y="52"/>
                          <a:pt x="285" y="57"/>
                        </a:cubicBezTo>
                        <a:cubicBezTo>
                          <a:pt x="284" y="59"/>
                          <a:pt x="281" y="59"/>
                          <a:pt x="281" y="62"/>
                        </a:cubicBezTo>
                        <a:cubicBezTo>
                          <a:pt x="281" y="66"/>
                          <a:pt x="287" y="66"/>
                          <a:pt x="287" y="70"/>
                        </a:cubicBezTo>
                        <a:cubicBezTo>
                          <a:pt x="287" y="73"/>
                          <a:pt x="285" y="75"/>
                          <a:pt x="285" y="78"/>
                        </a:cubicBezTo>
                        <a:cubicBezTo>
                          <a:pt x="285" y="85"/>
                          <a:pt x="291" y="87"/>
                          <a:pt x="296" y="93"/>
                        </a:cubicBezTo>
                        <a:cubicBezTo>
                          <a:pt x="298" y="96"/>
                          <a:pt x="298" y="99"/>
                          <a:pt x="298" y="103"/>
                        </a:cubicBezTo>
                        <a:cubicBezTo>
                          <a:pt x="298" y="105"/>
                          <a:pt x="298" y="109"/>
                          <a:pt x="295" y="110"/>
                        </a:cubicBezTo>
                        <a:cubicBezTo>
                          <a:pt x="292" y="109"/>
                          <a:pt x="292" y="109"/>
                          <a:pt x="292" y="109"/>
                        </a:cubicBezTo>
                        <a:cubicBezTo>
                          <a:pt x="288" y="109"/>
                          <a:pt x="288" y="109"/>
                          <a:pt x="288" y="109"/>
                        </a:cubicBezTo>
                        <a:cubicBezTo>
                          <a:pt x="282" y="109"/>
                          <a:pt x="281" y="115"/>
                          <a:pt x="280" y="120"/>
                        </a:cubicBezTo>
                        <a:cubicBezTo>
                          <a:pt x="278" y="124"/>
                          <a:pt x="275" y="127"/>
                          <a:pt x="275" y="132"/>
                        </a:cubicBezTo>
                        <a:cubicBezTo>
                          <a:pt x="275" y="132"/>
                          <a:pt x="276" y="132"/>
                          <a:pt x="276" y="133"/>
                        </a:cubicBezTo>
                        <a:cubicBezTo>
                          <a:pt x="276" y="135"/>
                          <a:pt x="274" y="136"/>
                          <a:pt x="272" y="137"/>
                        </a:cubicBezTo>
                        <a:cubicBezTo>
                          <a:pt x="269" y="140"/>
                          <a:pt x="271" y="144"/>
                          <a:pt x="271" y="148"/>
                        </a:cubicBezTo>
                        <a:cubicBezTo>
                          <a:pt x="271" y="170"/>
                          <a:pt x="271" y="170"/>
                          <a:pt x="271" y="170"/>
                        </a:cubicBezTo>
                        <a:cubicBezTo>
                          <a:pt x="281" y="171"/>
                          <a:pt x="286" y="174"/>
                          <a:pt x="297" y="173"/>
                        </a:cubicBezTo>
                        <a:cubicBezTo>
                          <a:pt x="296" y="175"/>
                          <a:pt x="297" y="175"/>
                          <a:pt x="297" y="177"/>
                        </a:cubicBezTo>
                        <a:cubicBezTo>
                          <a:pt x="297" y="179"/>
                          <a:pt x="297" y="181"/>
                          <a:pt x="296" y="183"/>
                        </a:cubicBezTo>
                        <a:cubicBezTo>
                          <a:pt x="294" y="185"/>
                          <a:pt x="292" y="185"/>
                          <a:pt x="292" y="187"/>
                        </a:cubicBezTo>
                        <a:cubicBezTo>
                          <a:pt x="292" y="192"/>
                          <a:pt x="287" y="193"/>
                          <a:pt x="285" y="198"/>
                        </a:cubicBezTo>
                        <a:cubicBezTo>
                          <a:pt x="290" y="199"/>
                          <a:pt x="289" y="205"/>
                          <a:pt x="291" y="210"/>
                        </a:cubicBezTo>
                        <a:cubicBezTo>
                          <a:pt x="291" y="213"/>
                          <a:pt x="295" y="212"/>
                          <a:pt x="297" y="215"/>
                        </a:cubicBezTo>
                        <a:cubicBezTo>
                          <a:pt x="298" y="217"/>
                          <a:pt x="297" y="218"/>
                          <a:pt x="297" y="220"/>
                        </a:cubicBezTo>
                        <a:cubicBezTo>
                          <a:pt x="297" y="222"/>
                          <a:pt x="299" y="222"/>
                          <a:pt x="299" y="223"/>
                        </a:cubicBezTo>
                        <a:cubicBezTo>
                          <a:pt x="301" y="230"/>
                          <a:pt x="301" y="233"/>
                          <a:pt x="302" y="240"/>
                        </a:cubicBezTo>
                        <a:cubicBezTo>
                          <a:pt x="305" y="240"/>
                          <a:pt x="305" y="240"/>
                          <a:pt x="305" y="240"/>
                        </a:cubicBezTo>
                        <a:cubicBezTo>
                          <a:pt x="307" y="240"/>
                          <a:pt x="308" y="239"/>
                          <a:pt x="310" y="239"/>
                        </a:cubicBezTo>
                        <a:cubicBezTo>
                          <a:pt x="314" y="239"/>
                          <a:pt x="316" y="240"/>
                          <a:pt x="320" y="239"/>
                        </a:cubicBezTo>
                        <a:cubicBezTo>
                          <a:pt x="320" y="243"/>
                          <a:pt x="319" y="245"/>
                          <a:pt x="321" y="248"/>
                        </a:cubicBezTo>
                        <a:cubicBezTo>
                          <a:pt x="323" y="250"/>
                          <a:pt x="325" y="251"/>
                          <a:pt x="329" y="251"/>
                        </a:cubicBezTo>
                        <a:cubicBezTo>
                          <a:pt x="330" y="251"/>
                          <a:pt x="330" y="247"/>
                          <a:pt x="331" y="247"/>
                        </a:cubicBezTo>
                        <a:cubicBezTo>
                          <a:pt x="335" y="247"/>
                          <a:pt x="336" y="250"/>
                          <a:pt x="338" y="252"/>
                        </a:cubicBezTo>
                        <a:cubicBezTo>
                          <a:pt x="342" y="255"/>
                          <a:pt x="345" y="256"/>
                          <a:pt x="349" y="257"/>
                        </a:cubicBezTo>
                        <a:cubicBezTo>
                          <a:pt x="351" y="258"/>
                          <a:pt x="353" y="257"/>
                          <a:pt x="354" y="258"/>
                        </a:cubicBezTo>
                        <a:cubicBezTo>
                          <a:pt x="356" y="260"/>
                          <a:pt x="357" y="261"/>
                          <a:pt x="359" y="263"/>
                        </a:cubicBezTo>
                        <a:cubicBezTo>
                          <a:pt x="361" y="265"/>
                          <a:pt x="359" y="269"/>
                          <a:pt x="362" y="269"/>
                        </a:cubicBezTo>
                        <a:cubicBezTo>
                          <a:pt x="363" y="269"/>
                          <a:pt x="364" y="268"/>
                          <a:pt x="365" y="268"/>
                        </a:cubicBezTo>
                        <a:cubicBezTo>
                          <a:pt x="371" y="269"/>
                          <a:pt x="371" y="269"/>
                          <a:pt x="371" y="269"/>
                        </a:cubicBezTo>
                        <a:cubicBezTo>
                          <a:pt x="374" y="267"/>
                          <a:pt x="374" y="264"/>
                          <a:pt x="377" y="263"/>
                        </a:cubicBezTo>
                        <a:cubicBezTo>
                          <a:pt x="378" y="264"/>
                          <a:pt x="379" y="266"/>
                          <a:pt x="380" y="266"/>
                        </a:cubicBezTo>
                        <a:cubicBezTo>
                          <a:pt x="382" y="266"/>
                          <a:pt x="383" y="264"/>
                          <a:pt x="384" y="264"/>
                        </a:cubicBezTo>
                        <a:cubicBezTo>
                          <a:pt x="385" y="268"/>
                          <a:pt x="388" y="268"/>
                          <a:pt x="389" y="272"/>
                        </a:cubicBezTo>
                        <a:cubicBezTo>
                          <a:pt x="390" y="272"/>
                          <a:pt x="390" y="272"/>
                          <a:pt x="390" y="272"/>
                        </a:cubicBezTo>
                        <a:cubicBezTo>
                          <a:pt x="396" y="268"/>
                          <a:pt x="395" y="263"/>
                          <a:pt x="398" y="256"/>
                        </a:cubicBezTo>
                        <a:cubicBezTo>
                          <a:pt x="404" y="243"/>
                          <a:pt x="408" y="235"/>
                          <a:pt x="420" y="226"/>
                        </a:cubicBezTo>
                        <a:cubicBezTo>
                          <a:pt x="423" y="230"/>
                          <a:pt x="424" y="233"/>
                          <a:pt x="426" y="237"/>
                        </a:cubicBezTo>
                        <a:cubicBezTo>
                          <a:pt x="427" y="240"/>
                          <a:pt x="430" y="240"/>
                          <a:pt x="433" y="242"/>
                        </a:cubicBezTo>
                        <a:cubicBezTo>
                          <a:pt x="436" y="244"/>
                          <a:pt x="435" y="248"/>
                          <a:pt x="436" y="252"/>
                        </a:cubicBezTo>
                        <a:cubicBezTo>
                          <a:pt x="437" y="255"/>
                          <a:pt x="442" y="254"/>
                          <a:pt x="442" y="257"/>
                        </a:cubicBezTo>
                        <a:cubicBezTo>
                          <a:pt x="442" y="260"/>
                          <a:pt x="442" y="263"/>
                          <a:pt x="439" y="265"/>
                        </a:cubicBezTo>
                        <a:cubicBezTo>
                          <a:pt x="437" y="266"/>
                          <a:pt x="434" y="265"/>
                          <a:pt x="433" y="267"/>
                        </a:cubicBezTo>
                        <a:cubicBezTo>
                          <a:pt x="432" y="268"/>
                          <a:pt x="433" y="270"/>
                          <a:pt x="432" y="272"/>
                        </a:cubicBezTo>
                        <a:cubicBezTo>
                          <a:pt x="430" y="280"/>
                          <a:pt x="428" y="284"/>
                          <a:pt x="426" y="292"/>
                        </a:cubicBezTo>
                        <a:cubicBezTo>
                          <a:pt x="423" y="299"/>
                          <a:pt x="421" y="304"/>
                          <a:pt x="418" y="312"/>
                        </a:cubicBezTo>
                        <a:cubicBezTo>
                          <a:pt x="417" y="313"/>
                          <a:pt x="415" y="313"/>
                          <a:pt x="414" y="315"/>
                        </a:cubicBezTo>
                        <a:cubicBezTo>
                          <a:pt x="413" y="316"/>
                          <a:pt x="413" y="318"/>
                          <a:pt x="413" y="319"/>
                        </a:cubicBezTo>
                        <a:cubicBezTo>
                          <a:pt x="412" y="323"/>
                          <a:pt x="410" y="325"/>
                          <a:pt x="410" y="330"/>
                        </a:cubicBezTo>
                        <a:cubicBezTo>
                          <a:pt x="410" y="331"/>
                          <a:pt x="411" y="333"/>
                          <a:pt x="411" y="334"/>
                        </a:cubicBezTo>
                        <a:cubicBezTo>
                          <a:pt x="411" y="345"/>
                          <a:pt x="411" y="345"/>
                          <a:pt x="411" y="345"/>
                        </a:cubicBezTo>
                        <a:cubicBezTo>
                          <a:pt x="411" y="349"/>
                          <a:pt x="413" y="351"/>
                          <a:pt x="413" y="355"/>
                        </a:cubicBezTo>
                        <a:cubicBezTo>
                          <a:pt x="413" y="356"/>
                          <a:pt x="412" y="357"/>
                          <a:pt x="412" y="358"/>
                        </a:cubicBezTo>
                        <a:cubicBezTo>
                          <a:pt x="412" y="362"/>
                          <a:pt x="412" y="362"/>
                          <a:pt x="412" y="362"/>
                        </a:cubicBezTo>
                        <a:cubicBezTo>
                          <a:pt x="412" y="362"/>
                          <a:pt x="413" y="362"/>
                          <a:pt x="413" y="362"/>
                        </a:cubicBezTo>
                        <a:cubicBezTo>
                          <a:pt x="415" y="362"/>
                          <a:pt x="416" y="360"/>
                          <a:pt x="419" y="360"/>
                        </a:cubicBezTo>
                        <a:cubicBezTo>
                          <a:pt x="422" y="360"/>
                          <a:pt x="422" y="364"/>
                          <a:pt x="424" y="366"/>
                        </a:cubicBezTo>
                        <a:cubicBezTo>
                          <a:pt x="421" y="377"/>
                          <a:pt x="421" y="377"/>
                          <a:pt x="421" y="377"/>
                        </a:cubicBezTo>
                        <a:cubicBezTo>
                          <a:pt x="422" y="379"/>
                          <a:pt x="424" y="379"/>
                          <a:pt x="424" y="381"/>
                        </a:cubicBezTo>
                        <a:cubicBezTo>
                          <a:pt x="424" y="384"/>
                          <a:pt x="422" y="385"/>
                          <a:pt x="422" y="388"/>
                        </a:cubicBezTo>
                        <a:cubicBezTo>
                          <a:pt x="421" y="389"/>
                          <a:pt x="420" y="389"/>
                          <a:pt x="420" y="390"/>
                        </a:cubicBezTo>
                        <a:cubicBezTo>
                          <a:pt x="420" y="393"/>
                          <a:pt x="422" y="394"/>
                          <a:pt x="423" y="397"/>
                        </a:cubicBezTo>
                        <a:cubicBezTo>
                          <a:pt x="425" y="399"/>
                          <a:pt x="426" y="401"/>
                          <a:pt x="428" y="403"/>
                        </a:cubicBezTo>
                        <a:cubicBezTo>
                          <a:pt x="430" y="404"/>
                          <a:pt x="433" y="403"/>
                          <a:pt x="433" y="405"/>
                        </a:cubicBezTo>
                        <a:cubicBezTo>
                          <a:pt x="433" y="407"/>
                          <a:pt x="433" y="409"/>
                          <a:pt x="431" y="410"/>
                        </a:cubicBezTo>
                        <a:cubicBezTo>
                          <a:pt x="432" y="412"/>
                          <a:pt x="435" y="413"/>
                          <a:pt x="435" y="416"/>
                        </a:cubicBezTo>
                        <a:cubicBezTo>
                          <a:pt x="435" y="420"/>
                          <a:pt x="430" y="421"/>
                          <a:pt x="430" y="425"/>
                        </a:cubicBezTo>
                        <a:cubicBezTo>
                          <a:pt x="430" y="427"/>
                          <a:pt x="432" y="428"/>
                          <a:pt x="434" y="430"/>
                        </a:cubicBezTo>
                        <a:cubicBezTo>
                          <a:pt x="435" y="431"/>
                          <a:pt x="435" y="433"/>
                          <a:pt x="436" y="435"/>
                        </a:cubicBezTo>
                        <a:cubicBezTo>
                          <a:pt x="438" y="437"/>
                          <a:pt x="440" y="439"/>
                          <a:pt x="440" y="442"/>
                        </a:cubicBezTo>
                        <a:cubicBezTo>
                          <a:pt x="440" y="446"/>
                          <a:pt x="440" y="448"/>
                          <a:pt x="440" y="451"/>
                        </a:cubicBezTo>
                        <a:cubicBezTo>
                          <a:pt x="439" y="458"/>
                          <a:pt x="439" y="458"/>
                          <a:pt x="439" y="458"/>
                        </a:cubicBezTo>
                        <a:cubicBezTo>
                          <a:pt x="439" y="460"/>
                          <a:pt x="440" y="461"/>
                          <a:pt x="440" y="463"/>
                        </a:cubicBezTo>
                        <a:cubicBezTo>
                          <a:pt x="440" y="467"/>
                          <a:pt x="438" y="470"/>
                          <a:pt x="436" y="472"/>
                        </a:cubicBezTo>
                        <a:cubicBezTo>
                          <a:pt x="434" y="474"/>
                          <a:pt x="431" y="475"/>
                          <a:pt x="431" y="477"/>
                        </a:cubicBezTo>
                        <a:cubicBezTo>
                          <a:pt x="431" y="481"/>
                          <a:pt x="436" y="482"/>
                          <a:pt x="436" y="485"/>
                        </a:cubicBezTo>
                        <a:cubicBezTo>
                          <a:pt x="436" y="489"/>
                          <a:pt x="434" y="491"/>
                          <a:pt x="434" y="494"/>
                        </a:cubicBezTo>
                        <a:cubicBezTo>
                          <a:pt x="433" y="494"/>
                          <a:pt x="433" y="494"/>
                          <a:pt x="432" y="494"/>
                        </a:cubicBezTo>
                        <a:cubicBezTo>
                          <a:pt x="430" y="494"/>
                          <a:pt x="430" y="494"/>
                          <a:pt x="430" y="494"/>
                        </a:cubicBezTo>
                        <a:cubicBezTo>
                          <a:pt x="424" y="494"/>
                          <a:pt x="424" y="494"/>
                          <a:pt x="424" y="494"/>
                        </a:cubicBezTo>
                        <a:cubicBezTo>
                          <a:pt x="427" y="498"/>
                          <a:pt x="431" y="497"/>
                          <a:pt x="435" y="499"/>
                        </a:cubicBezTo>
                        <a:cubicBezTo>
                          <a:pt x="437" y="500"/>
                          <a:pt x="437" y="502"/>
                          <a:pt x="438" y="503"/>
                        </a:cubicBezTo>
                        <a:cubicBezTo>
                          <a:pt x="442" y="505"/>
                          <a:pt x="445" y="504"/>
                          <a:pt x="450" y="506"/>
                        </a:cubicBezTo>
                        <a:cubicBezTo>
                          <a:pt x="452" y="508"/>
                          <a:pt x="454" y="509"/>
                          <a:pt x="457" y="510"/>
                        </a:cubicBezTo>
                        <a:cubicBezTo>
                          <a:pt x="464" y="512"/>
                          <a:pt x="471" y="513"/>
                          <a:pt x="474" y="520"/>
                        </a:cubicBezTo>
                        <a:cubicBezTo>
                          <a:pt x="470" y="523"/>
                          <a:pt x="468" y="526"/>
                          <a:pt x="464" y="526"/>
                        </a:cubicBezTo>
                        <a:cubicBezTo>
                          <a:pt x="458" y="526"/>
                          <a:pt x="454" y="526"/>
                          <a:pt x="449" y="524"/>
                        </a:cubicBezTo>
                        <a:cubicBezTo>
                          <a:pt x="449" y="524"/>
                          <a:pt x="448" y="525"/>
                          <a:pt x="448" y="525"/>
                        </a:cubicBezTo>
                        <a:cubicBezTo>
                          <a:pt x="448" y="530"/>
                          <a:pt x="451" y="533"/>
                          <a:pt x="451" y="539"/>
                        </a:cubicBezTo>
                        <a:cubicBezTo>
                          <a:pt x="451" y="539"/>
                          <a:pt x="451" y="539"/>
                          <a:pt x="451" y="539"/>
                        </a:cubicBezTo>
                        <a:cubicBezTo>
                          <a:pt x="447" y="539"/>
                          <a:pt x="446" y="544"/>
                          <a:pt x="442" y="546"/>
                        </a:cubicBezTo>
                        <a:cubicBezTo>
                          <a:pt x="428" y="543"/>
                          <a:pt x="428" y="543"/>
                          <a:pt x="428" y="543"/>
                        </a:cubicBezTo>
                        <a:cubicBezTo>
                          <a:pt x="426" y="544"/>
                          <a:pt x="426" y="546"/>
                          <a:pt x="425" y="547"/>
                        </a:cubicBezTo>
                        <a:cubicBezTo>
                          <a:pt x="421" y="548"/>
                          <a:pt x="419" y="548"/>
                          <a:pt x="415" y="548"/>
                        </a:cubicBezTo>
                        <a:cubicBezTo>
                          <a:pt x="412" y="548"/>
                          <a:pt x="410" y="548"/>
                          <a:pt x="406" y="548"/>
                        </a:cubicBezTo>
                        <a:cubicBezTo>
                          <a:pt x="401" y="548"/>
                          <a:pt x="398" y="545"/>
                          <a:pt x="392" y="545"/>
                        </a:cubicBezTo>
                        <a:cubicBezTo>
                          <a:pt x="391" y="545"/>
                          <a:pt x="390" y="545"/>
                          <a:pt x="388" y="545"/>
                        </a:cubicBezTo>
                        <a:cubicBezTo>
                          <a:pt x="385" y="545"/>
                          <a:pt x="382" y="544"/>
                          <a:pt x="382" y="541"/>
                        </a:cubicBezTo>
                        <a:cubicBezTo>
                          <a:pt x="382" y="536"/>
                          <a:pt x="382" y="536"/>
                          <a:pt x="382" y="536"/>
                        </a:cubicBezTo>
                        <a:cubicBezTo>
                          <a:pt x="382" y="533"/>
                          <a:pt x="380" y="532"/>
                          <a:pt x="378" y="530"/>
                        </a:cubicBezTo>
                        <a:cubicBezTo>
                          <a:pt x="375" y="527"/>
                          <a:pt x="373" y="524"/>
                          <a:pt x="369" y="524"/>
                        </a:cubicBezTo>
                        <a:cubicBezTo>
                          <a:pt x="364" y="524"/>
                          <a:pt x="364" y="524"/>
                          <a:pt x="364" y="524"/>
                        </a:cubicBezTo>
                        <a:cubicBezTo>
                          <a:pt x="356" y="524"/>
                          <a:pt x="352" y="527"/>
                          <a:pt x="345" y="529"/>
                        </a:cubicBezTo>
                        <a:cubicBezTo>
                          <a:pt x="343" y="530"/>
                          <a:pt x="342" y="529"/>
                          <a:pt x="340" y="530"/>
                        </a:cubicBezTo>
                        <a:cubicBezTo>
                          <a:pt x="338" y="531"/>
                          <a:pt x="338" y="532"/>
                          <a:pt x="337" y="533"/>
                        </a:cubicBezTo>
                        <a:cubicBezTo>
                          <a:pt x="335" y="536"/>
                          <a:pt x="333" y="537"/>
                          <a:pt x="330" y="537"/>
                        </a:cubicBezTo>
                        <a:cubicBezTo>
                          <a:pt x="322" y="537"/>
                          <a:pt x="318" y="532"/>
                          <a:pt x="310" y="532"/>
                        </a:cubicBezTo>
                        <a:cubicBezTo>
                          <a:pt x="307" y="532"/>
                          <a:pt x="308" y="538"/>
                          <a:pt x="306" y="538"/>
                        </a:cubicBezTo>
                        <a:cubicBezTo>
                          <a:pt x="303" y="538"/>
                          <a:pt x="303" y="534"/>
                          <a:pt x="301" y="533"/>
                        </a:cubicBezTo>
                        <a:cubicBezTo>
                          <a:pt x="299" y="532"/>
                          <a:pt x="297" y="533"/>
                          <a:pt x="295" y="531"/>
                        </a:cubicBezTo>
                        <a:cubicBezTo>
                          <a:pt x="294" y="530"/>
                          <a:pt x="295" y="528"/>
                          <a:pt x="294" y="526"/>
                        </a:cubicBezTo>
                        <a:cubicBezTo>
                          <a:pt x="293" y="523"/>
                          <a:pt x="291" y="521"/>
                          <a:pt x="287" y="521"/>
                        </a:cubicBezTo>
                        <a:cubicBezTo>
                          <a:pt x="287" y="520"/>
                          <a:pt x="287" y="520"/>
                          <a:pt x="287" y="520"/>
                        </a:cubicBezTo>
                        <a:cubicBezTo>
                          <a:pt x="287" y="519"/>
                          <a:pt x="288" y="518"/>
                          <a:pt x="288" y="517"/>
                        </a:cubicBezTo>
                        <a:cubicBezTo>
                          <a:pt x="288" y="515"/>
                          <a:pt x="286" y="514"/>
                          <a:pt x="285" y="514"/>
                        </a:cubicBezTo>
                        <a:cubicBezTo>
                          <a:pt x="292" y="507"/>
                          <a:pt x="301" y="512"/>
                          <a:pt x="307" y="506"/>
                        </a:cubicBezTo>
                        <a:cubicBezTo>
                          <a:pt x="305" y="503"/>
                          <a:pt x="304" y="501"/>
                          <a:pt x="304" y="498"/>
                        </a:cubicBezTo>
                        <a:cubicBezTo>
                          <a:pt x="304" y="497"/>
                          <a:pt x="304" y="496"/>
                          <a:pt x="304" y="495"/>
                        </a:cubicBezTo>
                        <a:cubicBezTo>
                          <a:pt x="302" y="497"/>
                          <a:pt x="300" y="498"/>
                          <a:pt x="298" y="500"/>
                        </a:cubicBezTo>
                        <a:cubicBezTo>
                          <a:pt x="295" y="502"/>
                          <a:pt x="297" y="505"/>
                          <a:pt x="297" y="509"/>
                        </a:cubicBezTo>
                        <a:cubicBezTo>
                          <a:pt x="296" y="509"/>
                          <a:pt x="295" y="509"/>
                          <a:pt x="294" y="509"/>
                        </a:cubicBezTo>
                        <a:cubicBezTo>
                          <a:pt x="290" y="509"/>
                          <a:pt x="289" y="504"/>
                          <a:pt x="287" y="501"/>
                        </a:cubicBezTo>
                        <a:cubicBezTo>
                          <a:pt x="284" y="495"/>
                          <a:pt x="284" y="491"/>
                          <a:pt x="281" y="485"/>
                        </a:cubicBezTo>
                        <a:cubicBezTo>
                          <a:pt x="278" y="481"/>
                          <a:pt x="278" y="478"/>
                          <a:pt x="274" y="476"/>
                        </a:cubicBezTo>
                        <a:cubicBezTo>
                          <a:pt x="268" y="472"/>
                          <a:pt x="264" y="472"/>
                          <a:pt x="257" y="472"/>
                        </a:cubicBezTo>
                        <a:cubicBezTo>
                          <a:pt x="254" y="472"/>
                          <a:pt x="254" y="472"/>
                          <a:pt x="254" y="472"/>
                        </a:cubicBezTo>
                        <a:cubicBezTo>
                          <a:pt x="254" y="473"/>
                          <a:pt x="254" y="473"/>
                          <a:pt x="254" y="474"/>
                        </a:cubicBezTo>
                        <a:cubicBezTo>
                          <a:pt x="254" y="477"/>
                          <a:pt x="254" y="480"/>
                          <a:pt x="257" y="482"/>
                        </a:cubicBezTo>
                        <a:cubicBezTo>
                          <a:pt x="256" y="482"/>
                          <a:pt x="256" y="482"/>
                          <a:pt x="256" y="482"/>
                        </a:cubicBezTo>
                        <a:cubicBezTo>
                          <a:pt x="252" y="482"/>
                          <a:pt x="250" y="481"/>
                          <a:pt x="247" y="480"/>
                        </a:cubicBezTo>
                        <a:cubicBezTo>
                          <a:pt x="245" y="479"/>
                          <a:pt x="244" y="476"/>
                          <a:pt x="242" y="476"/>
                        </a:cubicBezTo>
                        <a:cubicBezTo>
                          <a:pt x="241" y="476"/>
                          <a:pt x="241" y="477"/>
                          <a:pt x="240" y="477"/>
                        </a:cubicBezTo>
                        <a:cubicBezTo>
                          <a:pt x="239" y="477"/>
                          <a:pt x="239" y="477"/>
                          <a:pt x="239" y="477"/>
                        </a:cubicBezTo>
                        <a:cubicBezTo>
                          <a:pt x="236" y="476"/>
                          <a:pt x="234" y="477"/>
                          <a:pt x="232" y="477"/>
                        </a:cubicBezTo>
                        <a:cubicBezTo>
                          <a:pt x="231" y="480"/>
                          <a:pt x="232" y="484"/>
                          <a:pt x="229" y="484"/>
                        </a:cubicBezTo>
                        <a:cubicBezTo>
                          <a:pt x="226" y="484"/>
                          <a:pt x="226" y="479"/>
                          <a:pt x="223" y="479"/>
                        </a:cubicBezTo>
                        <a:cubicBezTo>
                          <a:pt x="220" y="479"/>
                          <a:pt x="220" y="484"/>
                          <a:pt x="217" y="484"/>
                        </a:cubicBezTo>
                        <a:cubicBezTo>
                          <a:pt x="214" y="484"/>
                          <a:pt x="213" y="482"/>
                          <a:pt x="211" y="481"/>
                        </a:cubicBezTo>
                        <a:cubicBezTo>
                          <a:pt x="207" y="478"/>
                          <a:pt x="205" y="477"/>
                          <a:pt x="203" y="473"/>
                        </a:cubicBezTo>
                        <a:cubicBezTo>
                          <a:pt x="203" y="470"/>
                          <a:pt x="199" y="470"/>
                          <a:pt x="199" y="468"/>
                        </a:cubicBezTo>
                        <a:cubicBezTo>
                          <a:pt x="199" y="465"/>
                          <a:pt x="202" y="463"/>
                          <a:pt x="205" y="463"/>
                        </a:cubicBezTo>
                        <a:cubicBezTo>
                          <a:pt x="205" y="462"/>
                          <a:pt x="205" y="461"/>
                          <a:pt x="205" y="460"/>
                        </a:cubicBezTo>
                        <a:cubicBezTo>
                          <a:pt x="205" y="456"/>
                          <a:pt x="203" y="454"/>
                          <a:pt x="200" y="451"/>
                        </a:cubicBezTo>
                        <a:cubicBezTo>
                          <a:pt x="196" y="446"/>
                          <a:pt x="193" y="443"/>
                          <a:pt x="187" y="440"/>
                        </a:cubicBezTo>
                        <a:cubicBezTo>
                          <a:pt x="177" y="435"/>
                          <a:pt x="173" y="427"/>
                          <a:pt x="162" y="427"/>
                        </a:cubicBezTo>
                        <a:cubicBezTo>
                          <a:pt x="159" y="427"/>
                          <a:pt x="158" y="431"/>
                          <a:pt x="155" y="433"/>
                        </a:cubicBezTo>
                        <a:cubicBezTo>
                          <a:pt x="152" y="434"/>
                          <a:pt x="150" y="435"/>
                          <a:pt x="149" y="437"/>
                        </a:cubicBezTo>
                        <a:cubicBezTo>
                          <a:pt x="146" y="443"/>
                          <a:pt x="147" y="451"/>
                          <a:pt x="140" y="451"/>
                        </a:cubicBezTo>
                        <a:cubicBezTo>
                          <a:pt x="133" y="451"/>
                          <a:pt x="133" y="451"/>
                          <a:pt x="133" y="451"/>
                        </a:cubicBezTo>
                        <a:cubicBezTo>
                          <a:pt x="129" y="451"/>
                          <a:pt x="127" y="452"/>
                          <a:pt x="122" y="452"/>
                        </a:cubicBezTo>
                        <a:cubicBezTo>
                          <a:pt x="117" y="452"/>
                          <a:pt x="117" y="452"/>
                          <a:pt x="117" y="452"/>
                        </a:cubicBezTo>
                        <a:cubicBezTo>
                          <a:pt x="115" y="452"/>
                          <a:pt x="114" y="452"/>
                          <a:pt x="112" y="452"/>
                        </a:cubicBezTo>
                        <a:cubicBezTo>
                          <a:pt x="103" y="452"/>
                          <a:pt x="98" y="445"/>
                          <a:pt x="89" y="445"/>
                        </a:cubicBezTo>
                        <a:cubicBezTo>
                          <a:pt x="86" y="445"/>
                          <a:pt x="85" y="445"/>
                          <a:pt x="83" y="445"/>
                        </a:cubicBezTo>
                        <a:cubicBezTo>
                          <a:pt x="79" y="445"/>
                          <a:pt x="78" y="441"/>
                          <a:pt x="74" y="441"/>
                        </a:cubicBezTo>
                        <a:cubicBezTo>
                          <a:pt x="70" y="441"/>
                          <a:pt x="70" y="441"/>
                          <a:pt x="70" y="441"/>
                        </a:cubicBezTo>
                        <a:cubicBezTo>
                          <a:pt x="67" y="441"/>
                          <a:pt x="65" y="443"/>
                          <a:pt x="62" y="443"/>
                        </a:cubicBezTo>
                        <a:cubicBezTo>
                          <a:pt x="58" y="443"/>
                          <a:pt x="56" y="441"/>
                          <a:pt x="53" y="441"/>
                        </a:cubicBezTo>
                        <a:cubicBezTo>
                          <a:pt x="44" y="441"/>
                          <a:pt x="44" y="441"/>
                          <a:pt x="44" y="441"/>
                        </a:cubicBezTo>
                        <a:cubicBezTo>
                          <a:pt x="37" y="441"/>
                          <a:pt x="34" y="435"/>
                          <a:pt x="30" y="429"/>
                        </a:cubicBezTo>
                        <a:cubicBezTo>
                          <a:pt x="29" y="425"/>
                          <a:pt x="25" y="424"/>
                          <a:pt x="25" y="421"/>
                        </a:cubicBezTo>
                        <a:cubicBezTo>
                          <a:pt x="25" y="419"/>
                          <a:pt x="27" y="417"/>
                          <a:pt x="29" y="417"/>
                        </a:cubicBezTo>
                        <a:cubicBezTo>
                          <a:pt x="30" y="417"/>
                          <a:pt x="31" y="417"/>
                          <a:pt x="32" y="417"/>
                        </a:cubicBezTo>
                        <a:cubicBezTo>
                          <a:pt x="33" y="417"/>
                          <a:pt x="33" y="417"/>
                          <a:pt x="35" y="417"/>
                        </a:cubicBezTo>
                        <a:cubicBezTo>
                          <a:pt x="37" y="417"/>
                          <a:pt x="38" y="420"/>
                          <a:pt x="39" y="423"/>
                        </a:cubicBezTo>
                        <a:cubicBezTo>
                          <a:pt x="40" y="420"/>
                          <a:pt x="43" y="419"/>
                          <a:pt x="43" y="416"/>
                        </a:cubicBezTo>
                        <a:cubicBezTo>
                          <a:pt x="43" y="415"/>
                          <a:pt x="43" y="415"/>
                          <a:pt x="43" y="414"/>
                        </a:cubicBezTo>
                        <a:cubicBezTo>
                          <a:pt x="43" y="413"/>
                          <a:pt x="43" y="413"/>
                          <a:pt x="43" y="412"/>
                        </a:cubicBezTo>
                        <a:cubicBezTo>
                          <a:pt x="43" y="410"/>
                          <a:pt x="42" y="409"/>
                          <a:pt x="41" y="407"/>
                        </a:cubicBezTo>
                        <a:cubicBezTo>
                          <a:pt x="40" y="409"/>
                          <a:pt x="38" y="410"/>
                          <a:pt x="36" y="410"/>
                        </a:cubicBezTo>
                        <a:cubicBezTo>
                          <a:pt x="34" y="410"/>
                          <a:pt x="33" y="409"/>
                          <a:pt x="32" y="409"/>
                        </a:cubicBezTo>
                        <a:cubicBezTo>
                          <a:pt x="28" y="409"/>
                          <a:pt x="27" y="413"/>
                          <a:pt x="24" y="414"/>
                        </a:cubicBezTo>
                        <a:cubicBezTo>
                          <a:pt x="23" y="414"/>
                          <a:pt x="23" y="414"/>
                          <a:pt x="23" y="414"/>
                        </a:cubicBezTo>
                        <a:cubicBezTo>
                          <a:pt x="23" y="408"/>
                          <a:pt x="23" y="408"/>
                          <a:pt x="23" y="408"/>
                        </a:cubicBezTo>
                        <a:cubicBezTo>
                          <a:pt x="23" y="402"/>
                          <a:pt x="26" y="399"/>
                          <a:pt x="28" y="394"/>
                        </a:cubicBezTo>
                        <a:cubicBezTo>
                          <a:pt x="29" y="389"/>
                          <a:pt x="34" y="388"/>
                          <a:pt x="39" y="387"/>
                        </a:cubicBezTo>
                        <a:cubicBezTo>
                          <a:pt x="44" y="386"/>
                          <a:pt x="47" y="385"/>
                          <a:pt x="52" y="385"/>
                        </a:cubicBezTo>
                        <a:cubicBezTo>
                          <a:pt x="52" y="383"/>
                          <a:pt x="53" y="379"/>
                          <a:pt x="50" y="379"/>
                        </a:cubicBezTo>
                        <a:cubicBezTo>
                          <a:pt x="47" y="379"/>
                          <a:pt x="45" y="382"/>
                          <a:pt x="42" y="382"/>
                        </a:cubicBezTo>
                        <a:cubicBezTo>
                          <a:pt x="40" y="382"/>
                          <a:pt x="38" y="381"/>
                          <a:pt x="36" y="380"/>
                        </a:cubicBezTo>
                        <a:cubicBezTo>
                          <a:pt x="36" y="379"/>
                          <a:pt x="36" y="379"/>
                          <a:pt x="36" y="379"/>
                        </a:cubicBezTo>
                        <a:cubicBezTo>
                          <a:pt x="36" y="376"/>
                          <a:pt x="37" y="374"/>
                          <a:pt x="38" y="371"/>
                        </a:cubicBezTo>
                        <a:cubicBezTo>
                          <a:pt x="35" y="375"/>
                          <a:pt x="34" y="379"/>
                          <a:pt x="31" y="383"/>
                        </a:cubicBezTo>
                        <a:cubicBezTo>
                          <a:pt x="29" y="384"/>
                          <a:pt x="27" y="385"/>
                          <a:pt x="26" y="387"/>
                        </a:cubicBezTo>
                        <a:cubicBezTo>
                          <a:pt x="24" y="390"/>
                          <a:pt x="24" y="393"/>
                          <a:pt x="21" y="395"/>
                        </a:cubicBezTo>
                        <a:cubicBezTo>
                          <a:pt x="20" y="393"/>
                          <a:pt x="19" y="390"/>
                          <a:pt x="16" y="390"/>
                        </a:cubicBezTo>
                        <a:cubicBezTo>
                          <a:pt x="12" y="390"/>
                          <a:pt x="10" y="394"/>
                          <a:pt x="5" y="396"/>
                        </a:cubicBezTo>
                        <a:cubicBezTo>
                          <a:pt x="5" y="385"/>
                          <a:pt x="5" y="385"/>
                          <a:pt x="5" y="385"/>
                        </a:cubicBezTo>
                        <a:cubicBezTo>
                          <a:pt x="5" y="376"/>
                          <a:pt x="0" y="371"/>
                          <a:pt x="0" y="362"/>
                        </a:cubicBezTo>
                        <a:cubicBezTo>
                          <a:pt x="0" y="359"/>
                          <a:pt x="0" y="357"/>
                          <a:pt x="1" y="354"/>
                        </a:cubicBezTo>
                        <a:cubicBezTo>
                          <a:pt x="3" y="350"/>
                          <a:pt x="6" y="350"/>
                          <a:pt x="10" y="348"/>
                        </a:cubicBezTo>
                        <a:cubicBezTo>
                          <a:pt x="13" y="347"/>
                          <a:pt x="14" y="346"/>
                          <a:pt x="16" y="346"/>
                        </a:cubicBezTo>
                        <a:cubicBezTo>
                          <a:pt x="22" y="345"/>
                          <a:pt x="25" y="347"/>
                          <a:pt x="30" y="344"/>
                        </a:cubicBezTo>
                        <a:cubicBezTo>
                          <a:pt x="30" y="343"/>
                          <a:pt x="30" y="343"/>
                          <a:pt x="30" y="343"/>
                        </a:cubicBezTo>
                        <a:cubicBezTo>
                          <a:pt x="28" y="342"/>
                          <a:pt x="26" y="343"/>
                          <a:pt x="25" y="341"/>
                        </a:cubicBezTo>
                        <a:cubicBezTo>
                          <a:pt x="27" y="341"/>
                          <a:pt x="28" y="341"/>
                          <a:pt x="30" y="341"/>
                        </a:cubicBezTo>
                        <a:cubicBezTo>
                          <a:pt x="36" y="341"/>
                          <a:pt x="38" y="336"/>
                          <a:pt x="44" y="336"/>
                        </a:cubicBezTo>
                        <a:cubicBezTo>
                          <a:pt x="48" y="336"/>
                          <a:pt x="48" y="336"/>
                          <a:pt x="48" y="336"/>
                        </a:cubicBezTo>
                        <a:cubicBezTo>
                          <a:pt x="51" y="336"/>
                          <a:pt x="52" y="335"/>
                          <a:pt x="54" y="334"/>
                        </a:cubicBezTo>
                        <a:cubicBezTo>
                          <a:pt x="53" y="337"/>
                          <a:pt x="52" y="338"/>
                          <a:pt x="51" y="340"/>
                        </a:cubicBezTo>
                        <a:cubicBezTo>
                          <a:pt x="56" y="340"/>
                          <a:pt x="58" y="338"/>
                          <a:pt x="62" y="336"/>
                        </a:cubicBezTo>
                        <a:cubicBezTo>
                          <a:pt x="61" y="335"/>
                          <a:pt x="59" y="335"/>
                          <a:pt x="58" y="335"/>
                        </a:cubicBezTo>
                        <a:cubicBezTo>
                          <a:pt x="58" y="334"/>
                          <a:pt x="57" y="334"/>
                          <a:pt x="57" y="333"/>
                        </a:cubicBezTo>
                        <a:cubicBezTo>
                          <a:pt x="57" y="329"/>
                          <a:pt x="62" y="329"/>
                          <a:pt x="65" y="326"/>
                        </a:cubicBezTo>
                        <a:cubicBezTo>
                          <a:pt x="64" y="326"/>
                          <a:pt x="63" y="325"/>
                          <a:pt x="62" y="325"/>
                        </a:cubicBezTo>
                        <a:cubicBezTo>
                          <a:pt x="56" y="325"/>
                          <a:pt x="54" y="331"/>
                          <a:pt x="48" y="331"/>
                        </a:cubicBezTo>
                        <a:cubicBezTo>
                          <a:pt x="47" y="331"/>
                          <a:pt x="47" y="330"/>
                          <a:pt x="46" y="328"/>
                        </a:cubicBezTo>
                        <a:cubicBezTo>
                          <a:pt x="43" y="332"/>
                          <a:pt x="41" y="335"/>
                          <a:pt x="36" y="335"/>
                        </a:cubicBezTo>
                        <a:cubicBezTo>
                          <a:pt x="35" y="335"/>
                          <a:pt x="34" y="335"/>
                          <a:pt x="33" y="335"/>
                        </a:cubicBezTo>
                        <a:cubicBezTo>
                          <a:pt x="9" y="341"/>
                          <a:pt x="9" y="341"/>
                          <a:pt x="9" y="341"/>
                        </a:cubicBezTo>
                        <a:cubicBezTo>
                          <a:pt x="8" y="340"/>
                          <a:pt x="8" y="340"/>
                          <a:pt x="8" y="340"/>
                        </a:cubicBezTo>
                        <a:cubicBezTo>
                          <a:pt x="8" y="338"/>
                          <a:pt x="10" y="338"/>
                          <a:pt x="12" y="337"/>
                        </a:cubicBezTo>
                        <a:cubicBezTo>
                          <a:pt x="14" y="337"/>
                          <a:pt x="14" y="335"/>
                          <a:pt x="16" y="335"/>
                        </a:cubicBezTo>
                        <a:cubicBezTo>
                          <a:pt x="19" y="335"/>
                          <a:pt x="20" y="336"/>
                          <a:pt x="22" y="336"/>
                        </a:cubicBezTo>
                        <a:cubicBezTo>
                          <a:pt x="23" y="336"/>
                          <a:pt x="23" y="336"/>
                          <a:pt x="24" y="336"/>
                        </a:cubicBezTo>
                        <a:cubicBezTo>
                          <a:pt x="24" y="335"/>
                          <a:pt x="24" y="335"/>
                          <a:pt x="24" y="334"/>
                        </a:cubicBezTo>
                        <a:cubicBezTo>
                          <a:pt x="24" y="328"/>
                          <a:pt x="20" y="326"/>
                          <a:pt x="17" y="321"/>
                        </a:cubicBezTo>
                        <a:cubicBezTo>
                          <a:pt x="13" y="327"/>
                          <a:pt x="9" y="330"/>
                          <a:pt x="3" y="336"/>
                        </a:cubicBezTo>
                        <a:cubicBezTo>
                          <a:pt x="4" y="335"/>
                          <a:pt x="4" y="335"/>
                          <a:pt x="4" y="335"/>
                        </a:cubicBezTo>
                        <a:cubicBezTo>
                          <a:pt x="5" y="331"/>
                          <a:pt x="5" y="329"/>
                          <a:pt x="7" y="325"/>
                        </a:cubicBezTo>
                        <a:cubicBezTo>
                          <a:pt x="8" y="324"/>
                          <a:pt x="9" y="323"/>
                          <a:pt x="10" y="322"/>
                        </a:cubicBezTo>
                        <a:cubicBezTo>
                          <a:pt x="12" y="317"/>
                          <a:pt x="10" y="314"/>
                          <a:pt x="14" y="310"/>
                        </a:cubicBezTo>
                        <a:cubicBezTo>
                          <a:pt x="15" y="309"/>
                          <a:pt x="16" y="310"/>
                          <a:pt x="17" y="309"/>
                        </a:cubicBezTo>
                        <a:cubicBezTo>
                          <a:pt x="19" y="307"/>
                          <a:pt x="21" y="306"/>
                          <a:pt x="24" y="306"/>
                        </a:cubicBezTo>
                        <a:cubicBezTo>
                          <a:pt x="30" y="306"/>
                          <a:pt x="30" y="306"/>
                          <a:pt x="30" y="306"/>
                        </a:cubicBezTo>
                        <a:cubicBezTo>
                          <a:pt x="34" y="306"/>
                          <a:pt x="36" y="302"/>
                          <a:pt x="40" y="302"/>
                        </a:cubicBezTo>
                        <a:cubicBezTo>
                          <a:pt x="41" y="302"/>
                          <a:pt x="41" y="303"/>
                          <a:pt x="42" y="305"/>
                        </a:cubicBezTo>
                        <a:cubicBezTo>
                          <a:pt x="43" y="307"/>
                          <a:pt x="45" y="309"/>
                          <a:pt x="46" y="312"/>
                        </a:cubicBezTo>
                        <a:cubicBezTo>
                          <a:pt x="47" y="306"/>
                          <a:pt x="47" y="306"/>
                          <a:pt x="47" y="306"/>
                        </a:cubicBezTo>
                        <a:cubicBezTo>
                          <a:pt x="46" y="302"/>
                          <a:pt x="46" y="302"/>
                          <a:pt x="46" y="302"/>
                        </a:cubicBezTo>
                        <a:cubicBezTo>
                          <a:pt x="46" y="299"/>
                          <a:pt x="50" y="300"/>
                          <a:pt x="53" y="299"/>
                        </a:cubicBezTo>
                        <a:cubicBezTo>
                          <a:pt x="57" y="297"/>
                          <a:pt x="59" y="295"/>
                          <a:pt x="62" y="293"/>
                        </a:cubicBezTo>
                        <a:cubicBezTo>
                          <a:pt x="65" y="292"/>
                          <a:pt x="68" y="291"/>
                          <a:pt x="69" y="288"/>
                        </a:cubicBezTo>
                        <a:cubicBezTo>
                          <a:pt x="64" y="291"/>
                          <a:pt x="60" y="291"/>
                          <a:pt x="54" y="294"/>
                        </a:cubicBezTo>
                        <a:cubicBezTo>
                          <a:pt x="51" y="295"/>
                          <a:pt x="50" y="299"/>
                          <a:pt x="47" y="299"/>
                        </a:cubicBezTo>
                        <a:cubicBezTo>
                          <a:pt x="42" y="299"/>
                          <a:pt x="40" y="294"/>
                          <a:pt x="40" y="289"/>
                        </a:cubicBezTo>
                        <a:cubicBezTo>
                          <a:pt x="40" y="281"/>
                          <a:pt x="44" y="278"/>
                          <a:pt x="47" y="271"/>
                        </a:cubicBezTo>
                        <a:cubicBezTo>
                          <a:pt x="49" y="263"/>
                          <a:pt x="49" y="254"/>
                          <a:pt x="57" y="254"/>
                        </a:cubicBezTo>
                        <a:cubicBezTo>
                          <a:pt x="60" y="254"/>
                          <a:pt x="61" y="256"/>
                          <a:pt x="64" y="258"/>
                        </a:cubicBezTo>
                        <a:cubicBezTo>
                          <a:pt x="65" y="257"/>
                          <a:pt x="65" y="257"/>
                          <a:pt x="65" y="257"/>
                        </a:cubicBezTo>
                        <a:cubicBezTo>
                          <a:pt x="62" y="253"/>
                          <a:pt x="59" y="251"/>
                          <a:pt x="54" y="250"/>
                        </a:cubicBezTo>
                        <a:cubicBezTo>
                          <a:pt x="56" y="245"/>
                          <a:pt x="57" y="242"/>
                          <a:pt x="60" y="238"/>
                        </a:cubicBezTo>
                        <a:cubicBezTo>
                          <a:pt x="62" y="236"/>
                          <a:pt x="63" y="235"/>
                          <a:pt x="63" y="232"/>
                        </a:cubicBezTo>
                        <a:cubicBezTo>
                          <a:pt x="64" y="230"/>
                          <a:pt x="63" y="227"/>
                          <a:pt x="65" y="227"/>
                        </a:cubicBezTo>
                        <a:cubicBezTo>
                          <a:pt x="67" y="227"/>
                          <a:pt x="68" y="230"/>
                          <a:pt x="70" y="230"/>
                        </a:cubicBezTo>
                        <a:cubicBezTo>
                          <a:pt x="72" y="230"/>
                          <a:pt x="73" y="229"/>
                          <a:pt x="75" y="229"/>
                        </a:cubicBezTo>
                        <a:cubicBezTo>
                          <a:pt x="77" y="229"/>
                          <a:pt x="79" y="230"/>
                          <a:pt x="79" y="233"/>
                        </a:cubicBezTo>
                        <a:cubicBezTo>
                          <a:pt x="79" y="234"/>
                          <a:pt x="78" y="234"/>
                          <a:pt x="77" y="235"/>
                        </a:cubicBezTo>
                        <a:cubicBezTo>
                          <a:pt x="82" y="236"/>
                          <a:pt x="84" y="239"/>
                          <a:pt x="89" y="241"/>
                        </a:cubicBezTo>
                        <a:cubicBezTo>
                          <a:pt x="93" y="242"/>
                          <a:pt x="94" y="243"/>
                          <a:pt x="97" y="245"/>
                        </a:cubicBezTo>
                        <a:cubicBezTo>
                          <a:pt x="110" y="253"/>
                          <a:pt x="99" y="247"/>
                          <a:pt x="95" y="241"/>
                        </a:cubicBezTo>
                        <a:cubicBezTo>
                          <a:pt x="94" y="239"/>
                          <a:pt x="92" y="239"/>
                          <a:pt x="92" y="237"/>
                        </a:cubicBezTo>
                        <a:cubicBezTo>
                          <a:pt x="92" y="228"/>
                          <a:pt x="103" y="229"/>
                          <a:pt x="89" y="232"/>
                        </a:cubicBezTo>
                        <a:cubicBezTo>
                          <a:pt x="87" y="232"/>
                          <a:pt x="86" y="233"/>
                          <a:pt x="85" y="233"/>
                        </a:cubicBezTo>
                        <a:cubicBezTo>
                          <a:pt x="80" y="233"/>
                          <a:pt x="79" y="228"/>
                          <a:pt x="76" y="225"/>
                        </a:cubicBezTo>
                        <a:cubicBezTo>
                          <a:pt x="74" y="223"/>
                          <a:pt x="71" y="222"/>
                          <a:pt x="71" y="218"/>
                        </a:cubicBezTo>
                        <a:cubicBezTo>
                          <a:pt x="71" y="215"/>
                          <a:pt x="74" y="214"/>
                          <a:pt x="76" y="211"/>
                        </a:cubicBezTo>
                        <a:cubicBezTo>
                          <a:pt x="80" y="207"/>
                          <a:pt x="81" y="205"/>
                          <a:pt x="84" y="200"/>
                        </a:cubicBezTo>
                        <a:cubicBezTo>
                          <a:pt x="85" y="200"/>
                          <a:pt x="86" y="201"/>
                          <a:pt x="86" y="202"/>
                        </a:cubicBezTo>
                        <a:cubicBezTo>
                          <a:pt x="86" y="205"/>
                          <a:pt x="84" y="206"/>
                          <a:pt x="84" y="208"/>
                        </a:cubicBezTo>
                        <a:cubicBezTo>
                          <a:pt x="84" y="209"/>
                          <a:pt x="84" y="209"/>
                          <a:pt x="84" y="210"/>
                        </a:cubicBezTo>
                        <a:cubicBezTo>
                          <a:pt x="85" y="216"/>
                          <a:pt x="86" y="221"/>
                          <a:pt x="91" y="225"/>
                        </a:cubicBezTo>
                        <a:cubicBezTo>
                          <a:pt x="89" y="218"/>
                          <a:pt x="86" y="215"/>
                          <a:pt x="86" y="208"/>
                        </a:cubicBezTo>
                        <a:cubicBezTo>
                          <a:pt x="86" y="205"/>
                          <a:pt x="89" y="204"/>
                          <a:pt x="89" y="201"/>
                        </a:cubicBezTo>
                        <a:cubicBezTo>
                          <a:pt x="89" y="200"/>
                          <a:pt x="87" y="200"/>
                          <a:pt x="87" y="199"/>
                        </a:cubicBezTo>
                        <a:cubicBezTo>
                          <a:pt x="87" y="196"/>
                          <a:pt x="89" y="196"/>
                          <a:pt x="90" y="194"/>
                        </a:cubicBezTo>
                        <a:cubicBezTo>
                          <a:pt x="92" y="193"/>
                          <a:pt x="91" y="190"/>
                          <a:pt x="93" y="190"/>
                        </a:cubicBezTo>
                        <a:cubicBezTo>
                          <a:pt x="94" y="190"/>
                          <a:pt x="118" y="208"/>
                          <a:pt x="100" y="190"/>
                        </a:cubicBezTo>
                        <a:cubicBezTo>
                          <a:pt x="99" y="189"/>
                          <a:pt x="97" y="189"/>
                          <a:pt x="96" y="187"/>
                        </a:cubicBezTo>
                        <a:cubicBezTo>
                          <a:pt x="99" y="184"/>
                          <a:pt x="100" y="182"/>
                          <a:pt x="103" y="178"/>
                        </a:cubicBezTo>
                        <a:cubicBezTo>
                          <a:pt x="105" y="180"/>
                          <a:pt x="106" y="182"/>
                          <a:pt x="108" y="185"/>
                        </a:cubicBezTo>
                        <a:cubicBezTo>
                          <a:pt x="109" y="187"/>
                          <a:pt x="112" y="188"/>
                          <a:pt x="113" y="190"/>
                        </a:cubicBezTo>
                        <a:cubicBezTo>
                          <a:pt x="115" y="195"/>
                          <a:pt x="114" y="199"/>
                          <a:pt x="114" y="191"/>
                        </a:cubicBezTo>
                        <a:cubicBezTo>
                          <a:pt x="117" y="186"/>
                          <a:pt x="123" y="186"/>
                          <a:pt x="115" y="187"/>
                        </a:cubicBezTo>
                        <a:cubicBezTo>
                          <a:pt x="111" y="187"/>
                          <a:pt x="110" y="183"/>
                          <a:pt x="108" y="180"/>
                        </a:cubicBezTo>
                        <a:cubicBezTo>
                          <a:pt x="107" y="177"/>
                          <a:pt x="105" y="177"/>
                          <a:pt x="105" y="174"/>
                        </a:cubicBezTo>
                        <a:cubicBezTo>
                          <a:pt x="105" y="174"/>
                          <a:pt x="106" y="174"/>
                          <a:pt x="106" y="173"/>
                        </a:cubicBezTo>
                        <a:cubicBezTo>
                          <a:pt x="108" y="171"/>
                          <a:pt x="108" y="167"/>
                          <a:pt x="112" y="167"/>
                        </a:cubicBezTo>
                        <a:cubicBezTo>
                          <a:pt x="123" y="167"/>
                          <a:pt x="127" y="177"/>
                          <a:pt x="138" y="177"/>
                        </a:cubicBezTo>
                        <a:cubicBezTo>
                          <a:pt x="140" y="177"/>
                          <a:pt x="140" y="177"/>
                          <a:pt x="140" y="177"/>
                        </a:cubicBezTo>
                        <a:cubicBezTo>
                          <a:pt x="140" y="175"/>
                          <a:pt x="140" y="175"/>
                          <a:pt x="140" y="175"/>
                        </a:cubicBezTo>
                        <a:cubicBezTo>
                          <a:pt x="137" y="174"/>
                          <a:pt x="137" y="174"/>
                          <a:pt x="137" y="174"/>
                        </a:cubicBezTo>
                        <a:cubicBezTo>
                          <a:pt x="133" y="174"/>
                          <a:pt x="133" y="174"/>
                          <a:pt x="133" y="174"/>
                        </a:cubicBezTo>
                        <a:cubicBezTo>
                          <a:pt x="128" y="174"/>
                          <a:pt x="127" y="171"/>
                          <a:pt x="122" y="168"/>
                        </a:cubicBezTo>
                        <a:cubicBezTo>
                          <a:pt x="119" y="167"/>
                          <a:pt x="115" y="167"/>
                          <a:pt x="113" y="164"/>
                        </a:cubicBezTo>
                        <a:cubicBezTo>
                          <a:pt x="119" y="160"/>
                          <a:pt x="122" y="156"/>
                          <a:pt x="125" y="149"/>
                        </a:cubicBezTo>
                        <a:cubicBezTo>
                          <a:pt x="130" y="140"/>
                          <a:pt x="136" y="138"/>
                          <a:pt x="143" y="130"/>
                        </a:cubicBezTo>
                        <a:cubicBezTo>
                          <a:pt x="145" y="132"/>
                          <a:pt x="145" y="134"/>
                          <a:pt x="146" y="137"/>
                        </a:cubicBezTo>
                        <a:cubicBezTo>
                          <a:pt x="148" y="140"/>
                          <a:pt x="150" y="141"/>
                          <a:pt x="150" y="145"/>
                        </a:cubicBezTo>
                        <a:cubicBezTo>
                          <a:pt x="150" y="148"/>
                          <a:pt x="148" y="150"/>
                          <a:pt x="148" y="153"/>
                        </a:cubicBezTo>
                        <a:cubicBezTo>
                          <a:pt x="148" y="153"/>
                          <a:pt x="148" y="153"/>
                          <a:pt x="148" y="154"/>
                        </a:cubicBezTo>
                        <a:cubicBezTo>
                          <a:pt x="150" y="154"/>
                          <a:pt x="153" y="153"/>
                          <a:pt x="154" y="155"/>
                        </a:cubicBezTo>
                        <a:cubicBezTo>
                          <a:pt x="155" y="157"/>
                          <a:pt x="154" y="159"/>
                          <a:pt x="155" y="162"/>
                        </a:cubicBezTo>
                        <a:cubicBezTo>
                          <a:pt x="157" y="161"/>
                          <a:pt x="158" y="161"/>
                          <a:pt x="158" y="159"/>
                        </a:cubicBezTo>
                        <a:cubicBezTo>
                          <a:pt x="158" y="154"/>
                          <a:pt x="153" y="153"/>
                          <a:pt x="153" y="149"/>
                        </a:cubicBezTo>
                        <a:cubicBezTo>
                          <a:pt x="153" y="147"/>
                          <a:pt x="153" y="146"/>
                          <a:pt x="153" y="145"/>
                        </a:cubicBezTo>
                        <a:cubicBezTo>
                          <a:pt x="153" y="142"/>
                          <a:pt x="151" y="141"/>
                          <a:pt x="150" y="138"/>
                        </a:cubicBezTo>
                        <a:cubicBezTo>
                          <a:pt x="149" y="134"/>
                          <a:pt x="148" y="132"/>
                          <a:pt x="146" y="129"/>
                        </a:cubicBezTo>
                        <a:cubicBezTo>
                          <a:pt x="149" y="126"/>
                          <a:pt x="151" y="126"/>
                          <a:pt x="154" y="123"/>
                        </a:cubicBezTo>
                        <a:cubicBezTo>
                          <a:pt x="158" y="120"/>
                          <a:pt x="160" y="115"/>
                          <a:pt x="166" y="115"/>
                        </a:cubicBezTo>
                        <a:cubicBezTo>
                          <a:pt x="169" y="115"/>
                          <a:pt x="170" y="119"/>
                          <a:pt x="173" y="120"/>
                        </a:cubicBezTo>
                        <a:cubicBezTo>
                          <a:pt x="173" y="124"/>
                          <a:pt x="171" y="125"/>
                          <a:pt x="171" y="129"/>
                        </a:cubicBezTo>
                        <a:cubicBezTo>
                          <a:pt x="171" y="130"/>
                          <a:pt x="172" y="131"/>
                          <a:pt x="173" y="132"/>
                        </a:cubicBezTo>
                        <a:cubicBezTo>
                          <a:pt x="173" y="128"/>
                          <a:pt x="177" y="126"/>
                          <a:pt x="177" y="122"/>
                        </a:cubicBezTo>
                        <a:cubicBezTo>
                          <a:pt x="177" y="117"/>
                          <a:pt x="172" y="115"/>
                          <a:pt x="170" y="110"/>
                        </a:cubicBezTo>
                        <a:cubicBezTo>
                          <a:pt x="173" y="109"/>
                          <a:pt x="174" y="106"/>
                          <a:pt x="177" y="106"/>
                        </a:cubicBezTo>
                        <a:cubicBezTo>
                          <a:pt x="182" y="106"/>
                          <a:pt x="183" y="109"/>
                          <a:pt x="187" y="111"/>
                        </a:cubicBezTo>
                        <a:cubicBezTo>
                          <a:pt x="187" y="108"/>
                          <a:pt x="186" y="106"/>
                          <a:pt x="184" y="103"/>
                        </a:cubicBezTo>
                        <a:cubicBezTo>
                          <a:pt x="183" y="102"/>
                          <a:pt x="181" y="101"/>
                          <a:pt x="181" y="99"/>
                        </a:cubicBezTo>
                        <a:cubicBezTo>
                          <a:pt x="181" y="95"/>
                          <a:pt x="184" y="93"/>
                          <a:pt x="187" y="90"/>
                        </a:cubicBezTo>
                        <a:cubicBezTo>
                          <a:pt x="188" y="90"/>
                          <a:pt x="188" y="88"/>
                          <a:pt x="189" y="88"/>
                        </a:cubicBezTo>
                        <a:cubicBezTo>
                          <a:pt x="194" y="88"/>
                          <a:pt x="192" y="96"/>
                          <a:pt x="197" y="97"/>
                        </a:cubicBezTo>
                        <a:cubicBezTo>
                          <a:pt x="196" y="92"/>
                          <a:pt x="194" y="90"/>
                          <a:pt x="192" y="85"/>
                        </a:cubicBezTo>
                        <a:cubicBezTo>
                          <a:pt x="196" y="84"/>
                          <a:pt x="198" y="81"/>
                          <a:pt x="202" y="79"/>
                        </a:cubicBezTo>
                        <a:cubicBezTo>
                          <a:pt x="207" y="76"/>
                          <a:pt x="211" y="74"/>
                          <a:pt x="213" y="68"/>
                        </a:cubicBezTo>
                        <a:cubicBezTo>
                          <a:pt x="214" y="68"/>
                          <a:pt x="214" y="68"/>
                          <a:pt x="214" y="68"/>
                        </a:cubicBezTo>
                        <a:cubicBezTo>
                          <a:pt x="218" y="68"/>
                          <a:pt x="216" y="77"/>
                          <a:pt x="221" y="77"/>
                        </a:cubicBezTo>
                        <a:cubicBezTo>
                          <a:pt x="221" y="77"/>
                          <a:pt x="222" y="76"/>
                          <a:pt x="222" y="76"/>
                        </a:cubicBezTo>
                        <a:cubicBezTo>
                          <a:pt x="222" y="75"/>
                          <a:pt x="221" y="75"/>
                          <a:pt x="220" y="74"/>
                        </a:cubicBezTo>
                        <a:cubicBezTo>
                          <a:pt x="220" y="70"/>
                          <a:pt x="220" y="70"/>
                          <a:pt x="220" y="70"/>
                        </a:cubicBezTo>
                        <a:cubicBezTo>
                          <a:pt x="220" y="69"/>
                          <a:pt x="220" y="68"/>
                          <a:pt x="220" y="67"/>
                        </a:cubicBezTo>
                        <a:cubicBezTo>
                          <a:pt x="220" y="63"/>
                          <a:pt x="223" y="60"/>
                          <a:pt x="223" y="55"/>
                        </a:cubicBezTo>
                        <a:cubicBezTo>
                          <a:pt x="223" y="54"/>
                          <a:pt x="222" y="53"/>
                          <a:pt x="222" y="51"/>
                        </a:cubicBezTo>
                        <a:cubicBezTo>
                          <a:pt x="222" y="48"/>
                          <a:pt x="226" y="48"/>
                          <a:pt x="227" y="45"/>
                        </a:cubicBezTo>
                        <a:cubicBezTo>
                          <a:pt x="230" y="39"/>
                          <a:pt x="233" y="36"/>
                          <a:pt x="238" y="30"/>
                        </a:cubicBezTo>
                        <a:cubicBezTo>
                          <a:pt x="240" y="28"/>
                          <a:pt x="242" y="29"/>
                          <a:pt x="245" y="28"/>
                        </a:cubicBezTo>
                        <a:cubicBezTo>
                          <a:pt x="248" y="27"/>
                          <a:pt x="249" y="24"/>
                          <a:pt x="249" y="21"/>
                        </a:cubicBezTo>
                        <a:cubicBezTo>
                          <a:pt x="249" y="18"/>
                          <a:pt x="246" y="18"/>
                          <a:pt x="246" y="15"/>
                        </a:cubicBezTo>
                        <a:cubicBezTo>
                          <a:pt x="246" y="15"/>
                          <a:pt x="246" y="14"/>
                          <a:pt x="246" y="14"/>
                        </a:cubicBezTo>
                        <a:cubicBezTo>
                          <a:pt x="248" y="14"/>
                          <a:pt x="248" y="14"/>
                          <a:pt x="248" y="14"/>
                        </a:cubicBezTo>
                        <a:cubicBezTo>
                          <a:pt x="250" y="14"/>
                          <a:pt x="250" y="15"/>
                          <a:pt x="251" y="15"/>
                        </a:cubicBezTo>
                        <a:cubicBezTo>
                          <a:pt x="254" y="15"/>
                          <a:pt x="256" y="14"/>
                          <a:pt x="259" y="14"/>
                        </a:cubicBezTo>
                        <a:cubicBezTo>
                          <a:pt x="262" y="14"/>
                          <a:pt x="263" y="15"/>
                          <a:pt x="265" y="15"/>
                        </a:cubicBezTo>
                        <a:cubicBezTo>
                          <a:pt x="268" y="15"/>
                          <a:pt x="269" y="13"/>
                          <a:pt x="269" y="10"/>
                        </a:cubicBezTo>
                        <a:cubicBezTo>
                          <a:pt x="269" y="5"/>
                          <a:pt x="264" y="3"/>
                          <a:pt x="259" y="2"/>
                        </a:cubicBezTo>
                        <a:cubicBezTo>
                          <a:pt x="259" y="1"/>
                          <a:pt x="259" y="1"/>
                          <a:pt x="259" y="1"/>
                        </a:cubicBezTo>
                        <a:cubicBezTo>
                          <a:pt x="259" y="1"/>
                          <a:pt x="260" y="0"/>
                          <a:pt x="260" y="0"/>
                        </a:cubicBezTo>
                        <a:cubicBezTo>
                          <a:pt x="260" y="0"/>
                          <a:pt x="260" y="0"/>
                          <a:pt x="260" y="0"/>
                        </a:cubicBezTo>
                        <a:cubicBezTo>
                          <a:pt x="265" y="3"/>
                          <a:pt x="268" y="5"/>
                          <a:pt x="274" y="5"/>
                        </a:cubicBezTo>
                        <a:cubicBezTo>
                          <a:pt x="281" y="5"/>
                          <a:pt x="284" y="0"/>
                          <a:pt x="291" y="0"/>
                        </a:cubicBezTo>
                        <a:cubicBezTo>
                          <a:pt x="294" y="0"/>
                          <a:pt x="296" y="2"/>
                          <a:pt x="296" y="4"/>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47" name="Google Shape;47;p4"/>
                  <p:cNvSpPr/>
                  <p:nvPr/>
                </p:nvSpPr>
                <p:spPr>
                  <a:xfrm>
                    <a:off x="6219825" y="1390650"/>
                    <a:ext cx="458788" cy="869950"/>
                  </a:xfrm>
                  <a:custGeom>
                    <a:avLst/>
                    <a:gdLst/>
                    <a:ahLst/>
                    <a:cxnLst/>
                    <a:rect l="l" t="t" r="r" b="b"/>
                    <a:pathLst>
                      <a:path w="315" h="596" extrusionOk="0">
                        <a:moveTo>
                          <a:pt x="27" y="138"/>
                        </a:moveTo>
                        <a:cubicBezTo>
                          <a:pt x="28" y="144"/>
                          <a:pt x="28" y="147"/>
                          <a:pt x="30" y="153"/>
                        </a:cubicBezTo>
                        <a:cubicBezTo>
                          <a:pt x="31" y="156"/>
                          <a:pt x="32" y="158"/>
                          <a:pt x="36" y="159"/>
                        </a:cubicBezTo>
                        <a:cubicBezTo>
                          <a:pt x="47" y="156"/>
                          <a:pt x="47" y="156"/>
                          <a:pt x="47" y="156"/>
                        </a:cubicBezTo>
                        <a:cubicBezTo>
                          <a:pt x="48" y="157"/>
                          <a:pt x="49" y="158"/>
                          <a:pt x="51" y="158"/>
                        </a:cubicBezTo>
                        <a:cubicBezTo>
                          <a:pt x="56" y="158"/>
                          <a:pt x="59" y="156"/>
                          <a:pt x="62" y="152"/>
                        </a:cubicBezTo>
                        <a:cubicBezTo>
                          <a:pt x="64" y="151"/>
                          <a:pt x="64" y="149"/>
                          <a:pt x="66" y="149"/>
                        </a:cubicBezTo>
                        <a:cubicBezTo>
                          <a:pt x="69" y="149"/>
                          <a:pt x="70" y="152"/>
                          <a:pt x="72" y="152"/>
                        </a:cubicBezTo>
                        <a:cubicBezTo>
                          <a:pt x="73" y="152"/>
                          <a:pt x="74" y="151"/>
                          <a:pt x="75" y="151"/>
                        </a:cubicBezTo>
                        <a:cubicBezTo>
                          <a:pt x="82" y="149"/>
                          <a:pt x="87" y="149"/>
                          <a:pt x="94" y="145"/>
                        </a:cubicBezTo>
                        <a:cubicBezTo>
                          <a:pt x="97" y="144"/>
                          <a:pt x="97" y="140"/>
                          <a:pt x="100" y="139"/>
                        </a:cubicBezTo>
                        <a:cubicBezTo>
                          <a:pt x="103" y="138"/>
                          <a:pt x="105" y="138"/>
                          <a:pt x="108" y="136"/>
                        </a:cubicBezTo>
                        <a:cubicBezTo>
                          <a:pt x="110" y="136"/>
                          <a:pt x="109" y="134"/>
                          <a:pt x="111" y="133"/>
                        </a:cubicBezTo>
                        <a:cubicBezTo>
                          <a:pt x="115" y="132"/>
                          <a:pt x="118" y="132"/>
                          <a:pt x="122" y="131"/>
                        </a:cubicBezTo>
                        <a:cubicBezTo>
                          <a:pt x="122" y="131"/>
                          <a:pt x="122" y="131"/>
                          <a:pt x="122" y="131"/>
                        </a:cubicBezTo>
                        <a:cubicBezTo>
                          <a:pt x="122" y="138"/>
                          <a:pt x="124" y="142"/>
                          <a:pt x="128" y="149"/>
                        </a:cubicBezTo>
                        <a:cubicBezTo>
                          <a:pt x="133" y="150"/>
                          <a:pt x="133" y="150"/>
                          <a:pt x="133" y="150"/>
                        </a:cubicBezTo>
                        <a:cubicBezTo>
                          <a:pt x="137" y="150"/>
                          <a:pt x="137" y="150"/>
                          <a:pt x="137" y="150"/>
                        </a:cubicBezTo>
                        <a:cubicBezTo>
                          <a:pt x="139" y="150"/>
                          <a:pt x="139" y="150"/>
                          <a:pt x="141" y="150"/>
                        </a:cubicBezTo>
                        <a:cubicBezTo>
                          <a:pt x="145" y="150"/>
                          <a:pt x="147" y="148"/>
                          <a:pt x="151" y="146"/>
                        </a:cubicBezTo>
                        <a:cubicBezTo>
                          <a:pt x="155" y="145"/>
                          <a:pt x="159" y="145"/>
                          <a:pt x="159" y="141"/>
                        </a:cubicBezTo>
                        <a:cubicBezTo>
                          <a:pt x="159" y="140"/>
                          <a:pt x="158" y="140"/>
                          <a:pt x="158" y="139"/>
                        </a:cubicBezTo>
                        <a:cubicBezTo>
                          <a:pt x="157" y="136"/>
                          <a:pt x="156" y="135"/>
                          <a:pt x="156" y="132"/>
                        </a:cubicBezTo>
                        <a:cubicBezTo>
                          <a:pt x="156" y="128"/>
                          <a:pt x="156" y="128"/>
                          <a:pt x="156" y="128"/>
                        </a:cubicBezTo>
                        <a:cubicBezTo>
                          <a:pt x="157" y="125"/>
                          <a:pt x="157" y="123"/>
                          <a:pt x="157" y="120"/>
                        </a:cubicBezTo>
                        <a:cubicBezTo>
                          <a:pt x="157" y="113"/>
                          <a:pt x="156" y="109"/>
                          <a:pt x="153" y="103"/>
                        </a:cubicBezTo>
                        <a:cubicBezTo>
                          <a:pt x="151" y="100"/>
                          <a:pt x="148" y="99"/>
                          <a:pt x="145" y="96"/>
                        </a:cubicBezTo>
                        <a:cubicBezTo>
                          <a:pt x="141" y="90"/>
                          <a:pt x="139" y="86"/>
                          <a:pt x="139" y="79"/>
                        </a:cubicBezTo>
                        <a:cubicBezTo>
                          <a:pt x="139" y="77"/>
                          <a:pt x="141" y="75"/>
                          <a:pt x="141" y="72"/>
                        </a:cubicBezTo>
                        <a:cubicBezTo>
                          <a:pt x="146" y="72"/>
                          <a:pt x="153" y="71"/>
                          <a:pt x="153" y="65"/>
                        </a:cubicBezTo>
                        <a:cubicBezTo>
                          <a:pt x="153" y="64"/>
                          <a:pt x="152" y="63"/>
                          <a:pt x="152" y="62"/>
                        </a:cubicBezTo>
                        <a:cubicBezTo>
                          <a:pt x="149" y="64"/>
                          <a:pt x="149" y="69"/>
                          <a:pt x="145" y="69"/>
                        </a:cubicBezTo>
                        <a:cubicBezTo>
                          <a:pt x="140" y="69"/>
                          <a:pt x="141" y="62"/>
                          <a:pt x="139" y="58"/>
                        </a:cubicBezTo>
                        <a:cubicBezTo>
                          <a:pt x="139" y="58"/>
                          <a:pt x="140" y="58"/>
                          <a:pt x="140" y="58"/>
                        </a:cubicBezTo>
                        <a:cubicBezTo>
                          <a:pt x="143" y="58"/>
                          <a:pt x="141" y="63"/>
                          <a:pt x="144" y="63"/>
                        </a:cubicBezTo>
                        <a:cubicBezTo>
                          <a:pt x="145" y="63"/>
                          <a:pt x="144" y="62"/>
                          <a:pt x="145" y="62"/>
                        </a:cubicBezTo>
                        <a:cubicBezTo>
                          <a:pt x="147" y="61"/>
                          <a:pt x="149" y="60"/>
                          <a:pt x="149" y="58"/>
                        </a:cubicBezTo>
                        <a:cubicBezTo>
                          <a:pt x="149" y="58"/>
                          <a:pt x="148" y="58"/>
                          <a:pt x="148" y="58"/>
                        </a:cubicBezTo>
                        <a:cubicBezTo>
                          <a:pt x="145" y="58"/>
                          <a:pt x="142" y="56"/>
                          <a:pt x="142" y="52"/>
                        </a:cubicBezTo>
                        <a:cubicBezTo>
                          <a:pt x="142" y="46"/>
                          <a:pt x="146" y="43"/>
                          <a:pt x="146" y="36"/>
                        </a:cubicBezTo>
                        <a:cubicBezTo>
                          <a:pt x="146" y="33"/>
                          <a:pt x="143" y="32"/>
                          <a:pt x="141" y="29"/>
                        </a:cubicBezTo>
                        <a:cubicBezTo>
                          <a:pt x="134" y="23"/>
                          <a:pt x="124" y="22"/>
                          <a:pt x="124" y="13"/>
                        </a:cubicBezTo>
                        <a:cubicBezTo>
                          <a:pt x="124" y="7"/>
                          <a:pt x="126" y="0"/>
                          <a:pt x="132" y="0"/>
                        </a:cubicBezTo>
                        <a:cubicBezTo>
                          <a:pt x="140" y="0"/>
                          <a:pt x="144" y="8"/>
                          <a:pt x="148" y="15"/>
                        </a:cubicBezTo>
                        <a:cubicBezTo>
                          <a:pt x="150" y="14"/>
                          <a:pt x="151" y="12"/>
                          <a:pt x="154" y="12"/>
                        </a:cubicBezTo>
                        <a:cubicBezTo>
                          <a:pt x="156" y="12"/>
                          <a:pt x="156" y="15"/>
                          <a:pt x="157" y="17"/>
                        </a:cubicBezTo>
                        <a:cubicBezTo>
                          <a:pt x="158" y="18"/>
                          <a:pt x="159" y="19"/>
                          <a:pt x="159" y="21"/>
                        </a:cubicBezTo>
                        <a:cubicBezTo>
                          <a:pt x="159" y="28"/>
                          <a:pt x="159" y="28"/>
                          <a:pt x="159" y="28"/>
                        </a:cubicBezTo>
                        <a:cubicBezTo>
                          <a:pt x="159" y="30"/>
                          <a:pt x="159" y="30"/>
                          <a:pt x="159" y="30"/>
                        </a:cubicBezTo>
                        <a:cubicBezTo>
                          <a:pt x="161" y="30"/>
                          <a:pt x="162" y="31"/>
                          <a:pt x="163" y="31"/>
                        </a:cubicBezTo>
                        <a:cubicBezTo>
                          <a:pt x="164" y="31"/>
                          <a:pt x="164" y="30"/>
                          <a:pt x="165" y="30"/>
                        </a:cubicBezTo>
                        <a:cubicBezTo>
                          <a:pt x="167" y="30"/>
                          <a:pt x="167" y="32"/>
                          <a:pt x="167" y="33"/>
                        </a:cubicBezTo>
                        <a:cubicBezTo>
                          <a:pt x="167" y="34"/>
                          <a:pt x="166" y="35"/>
                          <a:pt x="166" y="37"/>
                        </a:cubicBezTo>
                        <a:cubicBezTo>
                          <a:pt x="166" y="39"/>
                          <a:pt x="168" y="40"/>
                          <a:pt x="168" y="42"/>
                        </a:cubicBezTo>
                        <a:cubicBezTo>
                          <a:pt x="168" y="44"/>
                          <a:pt x="167" y="45"/>
                          <a:pt x="166" y="47"/>
                        </a:cubicBezTo>
                        <a:cubicBezTo>
                          <a:pt x="168" y="48"/>
                          <a:pt x="170" y="46"/>
                          <a:pt x="171" y="47"/>
                        </a:cubicBezTo>
                        <a:cubicBezTo>
                          <a:pt x="173" y="49"/>
                          <a:pt x="172" y="51"/>
                          <a:pt x="173" y="53"/>
                        </a:cubicBezTo>
                        <a:cubicBezTo>
                          <a:pt x="175" y="56"/>
                          <a:pt x="177" y="57"/>
                          <a:pt x="180" y="57"/>
                        </a:cubicBezTo>
                        <a:cubicBezTo>
                          <a:pt x="188" y="57"/>
                          <a:pt x="191" y="51"/>
                          <a:pt x="198" y="48"/>
                        </a:cubicBezTo>
                        <a:cubicBezTo>
                          <a:pt x="200" y="53"/>
                          <a:pt x="203" y="54"/>
                          <a:pt x="207" y="58"/>
                        </a:cubicBezTo>
                        <a:cubicBezTo>
                          <a:pt x="204" y="60"/>
                          <a:pt x="201" y="60"/>
                          <a:pt x="199" y="62"/>
                        </a:cubicBezTo>
                        <a:cubicBezTo>
                          <a:pt x="195" y="64"/>
                          <a:pt x="195" y="68"/>
                          <a:pt x="192" y="71"/>
                        </a:cubicBezTo>
                        <a:cubicBezTo>
                          <a:pt x="190" y="73"/>
                          <a:pt x="188" y="73"/>
                          <a:pt x="187" y="76"/>
                        </a:cubicBezTo>
                        <a:cubicBezTo>
                          <a:pt x="190" y="76"/>
                          <a:pt x="191" y="77"/>
                          <a:pt x="193" y="77"/>
                        </a:cubicBezTo>
                        <a:cubicBezTo>
                          <a:pt x="197" y="77"/>
                          <a:pt x="198" y="74"/>
                          <a:pt x="202" y="74"/>
                        </a:cubicBezTo>
                        <a:cubicBezTo>
                          <a:pt x="205" y="74"/>
                          <a:pt x="205" y="78"/>
                          <a:pt x="207" y="82"/>
                        </a:cubicBezTo>
                        <a:cubicBezTo>
                          <a:pt x="208" y="87"/>
                          <a:pt x="212" y="89"/>
                          <a:pt x="212" y="95"/>
                        </a:cubicBezTo>
                        <a:cubicBezTo>
                          <a:pt x="212" y="100"/>
                          <a:pt x="212" y="100"/>
                          <a:pt x="212" y="100"/>
                        </a:cubicBezTo>
                        <a:cubicBezTo>
                          <a:pt x="212" y="102"/>
                          <a:pt x="210" y="103"/>
                          <a:pt x="210" y="105"/>
                        </a:cubicBezTo>
                        <a:cubicBezTo>
                          <a:pt x="210" y="109"/>
                          <a:pt x="215" y="110"/>
                          <a:pt x="217" y="115"/>
                        </a:cubicBezTo>
                        <a:cubicBezTo>
                          <a:pt x="219" y="119"/>
                          <a:pt x="218" y="123"/>
                          <a:pt x="218" y="128"/>
                        </a:cubicBezTo>
                        <a:cubicBezTo>
                          <a:pt x="218" y="137"/>
                          <a:pt x="216" y="142"/>
                          <a:pt x="216" y="151"/>
                        </a:cubicBezTo>
                        <a:cubicBezTo>
                          <a:pt x="216" y="162"/>
                          <a:pt x="220" y="167"/>
                          <a:pt x="224" y="178"/>
                        </a:cubicBezTo>
                        <a:cubicBezTo>
                          <a:pt x="224" y="179"/>
                          <a:pt x="224" y="179"/>
                          <a:pt x="224" y="180"/>
                        </a:cubicBezTo>
                        <a:cubicBezTo>
                          <a:pt x="224" y="180"/>
                          <a:pt x="224" y="180"/>
                          <a:pt x="224" y="180"/>
                        </a:cubicBezTo>
                        <a:cubicBezTo>
                          <a:pt x="221" y="187"/>
                          <a:pt x="221" y="191"/>
                          <a:pt x="217" y="197"/>
                        </a:cubicBezTo>
                        <a:cubicBezTo>
                          <a:pt x="216" y="200"/>
                          <a:pt x="214" y="200"/>
                          <a:pt x="214" y="203"/>
                        </a:cubicBezTo>
                        <a:cubicBezTo>
                          <a:pt x="214" y="205"/>
                          <a:pt x="218" y="204"/>
                          <a:pt x="218" y="206"/>
                        </a:cubicBezTo>
                        <a:cubicBezTo>
                          <a:pt x="218" y="208"/>
                          <a:pt x="217" y="209"/>
                          <a:pt x="216" y="209"/>
                        </a:cubicBezTo>
                        <a:cubicBezTo>
                          <a:pt x="212" y="209"/>
                          <a:pt x="212" y="209"/>
                          <a:pt x="212" y="209"/>
                        </a:cubicBezTo>
                        <a:cubicBezTo>
                          <a:pt x="210" y="207"/>
                          <a:pt x="211" y="203"/>
                          <a:pt x="208" y="203"/>
                        </a:cubicBezTo>
                        <a:cubicBezTo>
                          <a:pt x="206" y="203"/>
                          <a:pt x="205" y="205"/>
                          <a:pt x="202" y="205"/>
                        </a:cubicBezTo>
                        <a:cubicBezTo>
                          <a:pt x="197" y="205"/>
                          <a:pt x="196" y="200"/>
                          <a:pt x="192" y="197"/>
                        </a:cubicBezTo>
                        <a:cubicBezTo>
                          <a:pt x="192" y="196"/>
                          <a:pt x="192" y="196"/>
                          <a:pt x="192" y="196"/>
                        </a:cubicBezTo>
                        <a:cubicBezTo>
                          <a:pt x="192" y="196"/>
                          <a:pt x="192" y="196"/>
                          <a:pt x="192" y="197"/>
                        </a:cubicBezTo>
                        <a:cubicBezTo>
                          <a:pt x="192" y="201"/>
                          <a:pt x="194" y="203"/>
                          <a:pt x="194" y="208"/>
                        </a:cubicBezTo>
                        <a:cubicBezTo>
                          <a:pt x="194" y="211"/>
                          <a:pt x="191" y="213"/>
                          <a:pt x="191" y="217"/>
                        </a:cubicBezTo>
                        <a:cubicBezTo>
                          <a:pt x="191" y="219"/>
                          <a:pt x="194" y="220"/>
                          <a:pt x="196" y="220"/>
                        </a:cubicBezTo>
                        <a:cubicBezTo>
                          <a:pt x="199" y="222"/>
                          <a:pt x="201" y="223"/>
                          <a:pt x="203" y="227"/>
                        </a:cubicBezTo>
                        <a:cubicBezTo>
                          <a:pt x="204" y="229"/>
                          <a:pt x="207" y="229"/>
                          <a:pt x="207" y="231"/>
                        </a:cubicBezTo>
                        <a:cubicBezTo>
                          <a:pt x="207" y="233"/>
                          <a:pt x="205" y="233"/>
                          <a:pt x="205" y="235"/>
                        </a:cubicBezTo>
                        <a:cubicBezTo>
                          <a:pt x="205" y="240"/>
                          <a:pt x="205" y="240"/>
                          <a:pt x="205" y="240"/>
                        </a:cubicBezTo>
                        <a:cubicBezTo>
                          <a:pt x="207" y="240"/>
                          <a:pt x="207" y="238"/>
                          <a:pt x="209" y="238"/>
                        </a:cubicBezTo>
                        <a:cubicBezTo>
                          <a:pt x="211" y="238"/>
                          <a:pt x="210" y="241"/>
                          <a:pt x="211" y="243"/>
                        </a:cubicBezTo>
                        <a:cubicBezTo>
                          <a:pt x="213" y="247"/>
                          <a:pt x="215" y="249"/>
                          <a:pt x="217" y="253"/>
                        </a:cubicBezTo>
                        <a:cubicBezTo>
                          <a:pt x="218" y="256"/>
                          <a:pt x="218" y="258"/>
                          <a:pt x="220" y="261"/>
                        </a:cubicBezTo>
                        <a:cubicBezTo>
                          <a:pt x="221" y="263"/>
                          <a:pt x="223" y="264"/>
                          <a:pt x="223" y="266"/>
                        </a:cubicBezTo>
                        <a:cubicBezTo>
                          <a:pt x="223" y="269"/>
                          <a:pt x="220" y="271"/>
                          <a:pt x="220" y="274"/>
                        </a:cubicBezTo>
                        <a:cubicBezTo>
                          <a:pt x="220" y="276"/>
                          <a:pt x="223" y="277"/>
                          <a:pt x="223" y="280"/>
                        </a:cubicBezTo>
                        <a:cubicBezTo>
                          <a:pt x="223" y="283"/>
                          <a:pt x="219" y="284"/>
                          <a:pt x="219" y="287"/>
                        </a:cubicBezTo>
                        <a:cubicBezTo>
                          <a:pt x="219" y="290"/>
                          <a:pt x="219" y="291"/>
                          <a:pt x="219" y="293"/>
                        </a:cubicBezTo>
                        <a:cubicBezTo>
                          <a:pt x="220" y="293"/>
                          <a:pt x="220" y="293"/>
                          <a:pt x="221" y="293"/>
                        </a:cubicBezTo>
                        <a:cubicBezTo>
                          <a:pt x="224" y="293"/>
                          <a:pt x="225" y="291"/>
                          <a:pt x="228" y="291"/>
                        </a:cubicBezTo>
                        <a:cubicBezTo>
                          <a:pt x="227" y="296"/>
                          <a:pt x="221" y="295"/>
                          <a:pt x="219" y="299"/>
                        </a:cubicBezTo>
                        <a:cubicBezTo>
                          <a:pt x="219" y="299"/>
                          <a:pt x="219" y="299"/>
                          <a:pt x="219" y="299"/>
                        </a:cubicBezTo>
                        <a:cubicBezTo>
                          <a:pt x="219" y="301"/>
                          <a:pt x="219" y="302"/>
                          <a:pt x="219" y="303"/>
                        </a:cubicBezTo>
                        <a:cubicBezTo>
                          <a:pt x="219" y="305"/>
                          <a:pt x="221" y="305"/>
                          <a:pt x="222" y="306"/>
                        </a:cubicBezTo>
                        <a:cubicBezTo>
                          <a:pt x="225" y="310"/>
                          <a:pt x="225" y="314"/>
                          <a:pt x="230" y="317"/>
                        </a:cubicBezTo>
                        <a:cubicBezTo>
                          <a:pt x="231" y="315"/>
                          <a:pt x="231" y="311"/>
                          <a:pt x="234" y="311"/>
                        </a:cubicBezTo>
                        <a:cubicBezTo>
                          <a:pt x="235" y="311"/>
                          <a:pt x="235" y="311"/>
                          <a:pt x="236" y="312"/>
                        </a:cubicBezTo>
                        <a:cubicBezTo>
                          <a:pt x="238" y="311"/>
                          <a:pt x="238" y="311"/>
                          <a:pt x="238" y="311"/>
                        </a:cubicBezTo>
                        <a:cubicBezTo>
                          <a:pt x="240" y="313"/>
                          <a:pt x="240" y="315"/>
                          <a:pt x="242" y="317"/>
                        </a:cubicBezTo>
                        <a:cubicBezTo>
                          <a:pt x="248" y="322"/>
                          <a:pt x="251" y="325"/>
                          <a:pt x="258" y="327"/>
                        </a:cubicBezTo>
                        <a:cubicBezTo>
                          <a:pt x="259" y="328"/>
                          <a:pt x="259" y="328"/>
                          <a:pt x="259" y="328"/>
                        </a:cubicBezTo>
                        <a:cubicBezTo>
                          <a:pt x="258" y="329"/>
                          <a:pt x="258" y="329"/>
                          <a:pt x="258" y="329"/>
                        </a:cubicBezTo>
                        <a:cubicBezTo>
                          <a:pt x="259" y="329"/>
                          <a:pt x="259" y="329"/>
                          <a:pt x="259" y="329"/>
                        </a:cubicBezTo>
                        <a:cubicBezTo>
                          <a:pt x="260" y="328"/>
                          <a:pt x="261" y="328"/>
                          <a:pt x="263" y="328"/>
                        </a:cubicBezTo>
                        <a:cubicBezTo>
                          <a:pt x="265" y="328"/>
                          <a:pt x="265" y="330"/>
                          <a:pt x="266" y="333"/>
                        </a:cubicBezTo>
                        <a:cubicBezTo>
                          <a:pt x="266" y="333"/>
                          <a:pt x="267" y="334"/>
                          <a:pt x="267" y="334"/>
                        </a:cubicBezTo>
                        <a:cubicBezTo>
                          <a:pt x="267" y="336"/>
                          <a:pt x="265" y="336"/>
                          <a:pt x="265" y="338"/>
                        </a:cubicBezTo>
                        <a:cubicBezTo>
                          <a:pt x="265" y="344"/>
                          <a:pt x="272" y="345"/>
                          <a:pt x="276" y="349"/>
                        </a:cubicBezTo>
                        <a:cubicBezTo>
                          <a:pt x="277" y="350"/>
                          <a:pt x="276" y="352"/>
                          <a:pt x="277" y="353"/>
                        </a:cubicBezTo>
                        <a:cubicBezTo>
                          <a:pt x="279" y="356"/>
                          <a:pt x="282" y="357"/>
                          <a:pt x="284" y="360"/>
                        </a:cubicBezTo>
                        <a:cubicBezTo>
                          <a:pt x="287" y="365"/>
                          <a:pt x="289" y="369"/>
                          <a:pt x="295" y="372"/>
                        </a:cubicBezTo>
                        <a:cubicBezTo>
                          <a:pt x="297" y="373"/>
                          <a:pt x="299" y="373"/>
                          <a:pt x="302" y="373"/>
                        </a:cubicBezTo>
                        <a:cubicBezTo>
                          <a:pt x="304" y="374"/>
                          <a:pt x="307" y="373"/>
                          <a:pt x="307" y="376"/>
                        </a:cubicBezTo>
                        <a:cubicBezTo>
                          <a:pt x="307" y="379"/>
                          <a:pt x="307" y="379"/>
                          <a:pt x="307" y="379"/>
                        </a:cubicBezTo>
                        <a:cubicBezTo>
                          <a:pt x="307" y="384"/>
                          <a:pt x="315" y="384"/>
                          <a:pt x="315" y="390"/>
                        </a:cubicBezTo>
                        <a:cubicBezTo>
                          <a:pt x="315" y="394"/>
                          <a:pt x="312" y="396"/>
                          <a:pt x="312" y="400"/>
                        </a:cubicBezTo>
                        <a:cubicBezTo>
                          <a:pt x="312" y="404"/>
                          <a:pt x="312" y="404"/>
                          <a:pt x="312" y="404"/>
                        </a:cubicBezTo>
                        <a:cubicBezTo>
                          <a:pt x="311" y="414"/>
                          <a:pt x="311" y="414"/>
                          <a:pt x="311" y="414"/>
                        </a:cubicBezTo>
                        <a:cubicBezTo>
                          <a:pt x="311" y="419"/>
                          <a:pt x="311" y="419"/>
                          <a:pt x="311" y="419"/>
                        </a:cubicBezTo>
                        <a:cubicBezTo>
                          <a:pt x="307" y="425"/>
                          <a:pt x="307" y="425"/>
                          <a:pt x="307" y="425"/>
                        </a:cubicBezTo>
                        <a:cubicBezTo>
                          <a:pt x="281" y="467"/>
                          <a:pt x="281" y="467"/>
                          <a:pt x="281" y="467"/>
                        </a:cubicBezTo>
                        <a:cubicBezTo>
                          <a:pt x="281" y="467"/>
                          <a:pt x="281" y="467"/>
                          <a:pt x="281" y="467"/>
                        </a:cubicBezTo>
                        <a:cubicBezTo>
                          <a:pt x="273" y="472"/>
                          <a:pt x="276" y="481"/>
                          <a:pt x="276" y="490"/>
                        </a:cubicBezTo>
                        <a:cubicBezTo>
                          <a:pt x="276" y="495"/>
                          <a:pt x="276" y="499"/>
                          <a:pt x="272" y="501"/>
                        </a:cubicBezTo>
                        <a:cubicBezTo>
                          <a:pt x="270" y="501"/>
                          <a:pt x="270" y="501"/>
                          <a:pt x="270" y="501"/>
                        </a:cubicBezTo>
                        <a:cubicBezTo>
                          <a:pt x="269" y="501"/>
                          <a:pt x="269" y="501"/>
                          <a:pt x="268" y="501"/>
                        </a:cubicBezTo>
                        <a:cubicBezTo>
                          <a:pt x="267" y="501"/>
                          <a:pt x="266" y="501"/>
                          <a:pt x="265" y="501"/>
                        </a:cubicBezTo>
                        <a:cubicBezTo>
                          <a:pt x="264" y="503"/>
                          <a:pt x="261" y="503"/>
                          <a:pt x="258" y="504"/>
                        </a:cubicBezTo>
                        <a:cubicBezTo>
                          <a:pt x="256" y="505"/>
                          <a:pt x="256" y="507"/>
                          <a:pt x="254" y="508"/>
                        </a:cubicBezTo>
                        <a:cubicBezTo>
                          <a:pt x="253" y="509"/>
                          <a:pt x="251" y="508"/>
                          <a:pt x="250" y="508"/>
                        </a:cubicBezTo>
                        <a:cubicBezTo>
                          <a:pt x="248" y="509"/>
                          <a:pt x="248" y="513"/>
                          <a:pt x="245" y="513"/>
                        </a:cubicBezTo>
                        <a:cubicBezTo>
                          <a:pt x="242" y="513"/>
                          <a:pt x="241" y="511"/>
                          <a:pt x="239" y="511"/>
                        </a:cubicBezTo>
                        <a:cubicBezTo>
                          <a:pt x="237" y="511"/>
                          <a:pt x="236" y="511"/>
                          <a:pt x="234" y="511"/>
                        </a:cubicBezTo>
                        <a:cubicBezTo>
                          <a:pt x="234" y="511"/>
                          <a:pt x="233" y="512"/>
                          <a:pt x="233" y="512"/>
                        </a:cubicBezTo>
                        <a:cubicBezTo>
                          <a:pt x="233" y="513"/>
                          <a:pt x="234" y="513"/>
                          <a:pt x="234" y="514"/>
                        </a:cubicBezTo>
                        <a:cubicBezTo>
                          <a:pt x="234" y="516"/>
                          <a:pt x="232" y="518"/>
                          <a:pt x="230" y="518"/>
                        </a:cubicBezTo>
                        <a:cubicBezTo>
                          <a:pt x="229" y="518"/>
                          <a:pt x="228" y="517"/>
                          <a:pt x="227" y="517"/>
                        </a:cubicBezTo>
                        <a:cubicBezTo>
                          <a:pt x="226" y="517"/>
                          <a:pt x="226" y="517"/>
                          <a:pt x="226" y="517"/>
                        </a:cubicBezTo>
                        <a:cubicBezTo>
                          <a:pt x="225" y="522"/>
                          <a:pt x="222" y="524"/>
                          <a:pt x="218" y="527"/>
                        </a:cubicBezTo>
                        <a:cubicBezTo>
                          <a:pt x="217" y="528"/>
                          <a:pt x="217" y="529"/>
                          <a:pt x="215" y="530"/>
                        </a:cubicBezTo>
                        <a:cubicBezTo>
                          <a:pt x="214" y="532"/>
                          <a:pt x="212" y="531"/>
                          <a:pt x="210" y="533"/>
                        </a:cubicBezTo>
                        <a:cubicBezTo>
                          <a:pt x="208" y="535"/>
                          <a:pt x="208" y="537"/>
                          <a:pt x="207" y="539"/>
                        </a:cubicBezTo>
                        <a:cubicBezTo>
                          <a:pt x="203" y="547"/>
                          <a:pt x="199" y="551"/>
                          <a:pt x="199" y="559"/>
                        </a:cubicBezTo>
                        <a:cubicBezTo>
                          <a:pt x="199" y="560"/>
                          <a:pt x="199" y="561"/>
                          <a:pt x="199" y="562"/>
                        </a:cubicBezTo>
                        <a:cubicBezTo>
                          <a:pt x="199" y="562"/>
                          <a:pt x="199" y="562"/>
                          <a:pt x="199" y="562"/>
                        </a:cubicBezTo>
                        <a:cubicBezTo>
                          <a:pt x="195" y="571"/>
                          <a:pt x="189" y="576"/>
                          <a:pt x="179" y="576"/>
                        </a:cubicBezTo>
                        <a:cubicBezTo>
                          <a:pt x="178" y="576"/>
                          <a:pt x="178" y="576"/>
                          <a:pt x="177" y="576"/>
                        </a:cubicBezTo>
                        <a:cubicBezTo>
                          <a:pt x="174" y="576"/>
                          <a:pt x="173" y="578"/>
                          <a:pt x="172" y="580"/>
                        </a:cubicBezTo>
                        <a:cubicBezTo>
                          <a:pt x="170" y="582"/>
                          <a:pt x="168" y="582"/>
                          <a:pt x="167" y="584"/>
                        </a:cubicBezTo>
                        <a:cubicBezTo>
                          <a:pt x="166" y="586"/>
                          <a:pt x="165" y="588"/>
                          <a:pt x="163" y="588"/>
                        </a:cubicBezTo>
                        <a:cubicBezTo>
                          <a:pt x="161" y="588"/>
                          <a:pt x="160" y="586"/>
                          <a:pt x="158" y="586"/>
                        </a:cubicBezTo>
                        <a:cubicBezTo>
                          <a:pt x="154" y="586"/>
                          <a:pt x="155" y="592"/>
                          <a:pt x="151" y="592"/>
                        </a:cubicBezTo>
                        <a:cubicBezTo>
                          <a:pt x="149" y="592"/>
                          <a:pt x="148" y="590"/>
                          <a:pt x="146" y="590"/>
                        </a:cubicBezTo>
                        <a:cubicBezTo>
                          <a:pt x="143" y="590"/>
                          <a:pt x="141" y="593"/>
                          <a:pt x="139" y="596"/>
                        </a:cubicBezTo>
                        <a:cubicBezTo>
                          <a:pt x="137" y="593"/>
                          <a:pt x="135" y="591"/>
                          <a:pt x="133" y="588"/>
                        </a:cubicBezTo>
                        <a:cubicBezTo>
                          <a:pt x="133" y="587"/>
                          <a:pt x="133" y="587"/>
                          <a:pt x="133" y="587"/>
                        </a:cubicBezTo>
                        <a:cubicBezTo>
                          <a:pt x="136" y="587"/>
                          <a:pt x="137" y="590"/>
                          <a:pt x="140" y="592"/>
                        </a:cubicBezTo>
                        <a:cubicBezTo>
                          <a:pt x="141" y="590"/>
                          <a:pt x="141" y="589"/>
                          <a:pt x="141" y="587"/>
                        </a:cubicBezTo>
                        <a:cubicBezTo>
                          <a:pt x="141" y="583"/>
                          <a:pt x="136" y="583"/>
                          <a:pt x="136" y="579"/>
                        </a:cubicBezTo>
                        <a:cubicBezTo>
                          <a:pt x="136" y="575"/>
                          <a:pt x="138" y="573"/>
                          <a:pt x="138" y="569"/>
                        </a:cubicBezTo>
                        <a:cubicBezTo>
                          <a:pt x="138" y="567"/>
                          <a:pt x="137" y="566"/>
                          <a:pt x="137" y="564"/>
                        </a:cubicBezTo>
                        <a:cubicBezTo>
                          <a:pt x="137" y="560"/>
                          <a:pt x="141" y="558"/>
                          <a:pt x="141" y="554"/>
                        </a:cubicBezTo>
                        <a:cubicBezTo>
                          <a:pt x="141" y="552"/>
                          <a:pt x="140" y="552"/>
                          <a:pt x="140" y="551"/>
                        </a:cubicBezTo>
                        <a:cubicBezTo>
                          <a:pt x="140" y="550"/>
                          <a:pt x="140" y="550"/>
                          <a:pt x="140" y="550"/>
                        </a:cubicBezTo>
                        <a:cubicBezTo>
                          <a:pt x="147" y="551"/>
                          <a:pt x="154" y="550"/>
                          <a:pt x="157" y="543"/>
                        </a:cubicBezTo>
                        <a:cubicBezTo>
                          <a:pt x="160" y="537"/>
                          <a:pt x="161" y="531"/>
                          <a:pt x="168" y="531"/>
                        </a:cubicBezTo>
                        <a:cubicBezTo>
                          <a:pt x="170" y="531"/>
                          <a:pt x="172" y="532"/>
                          <a:pt x="174" y="532"/>
                        </a:cubicBezTo>
                        <a:cubicBezTo>
                          <a:pt x="177" y="532"/>
                          <a:pt x="177" y="528"/>
                          <a:pt x="180" y="528"/>
                        </a:cubicBezTo>
                        <a:cubicBezTo>
                          <a:pt x="182" y="528"/>
                          <a:pt x="183" y="530"/>
                          <a:pt x="185" y="530"/>
                        </a:cubicBezTo>
                        <a:cubicBezTo>
                          <a:pt x="188" y="530"/>
                          <a:pt x="190" y="530"/>
                          <a:pt x="194" y="530"/>
                        </a:cubicBezTo>
                        <a:cubicBezTo>
                          <a:pt x="192" y="526"/>
                          <a:pt x="189" y="524"/>
                          <a:pt x="189" y="520"/>
                        </a:cubicBezTo>
                        <a:cubicBezTo>
                          <a:pt x="189" y="517"/>
                          <a:pt x="190" y="516"/>
                          <a:pt x="191" y="514"/>
                        </a:cubicBezTo>
                        <a:cubicBezTo>
                          <a:pt x="186" y="513"/>
                          <a:pt x="184" y="513"/>
                          <a:pt x="180" y="511"/>
                        </a:cubicBezTo>
                        <a:cubicBezTo>
                          <a:pt x="178" y="511"/>
                          <a:pt x="177" y="509"/>
                          <a:pt x="175" y="509"/>
                        </a:cubicBezTo>
                        <a:cubicBezTo>
                          <a:pt x="166" y="511"/>
                          <a:pt x="166" y="511"/>
                          <a:pt x="166" y="511"/>
                        </a:cubicBezTo>
                        <a:cubicBezTo>
                          <a:pt x="165" y="511"/>
                          <a:pt x="165" y="511"/>
                          <a:pt x="164" y="511"/>
                        </a:cubicBezTo>
                        <a:cubicBezTo>
                          <a:pt x="164" y="507"/>
                          <a:pt x="164" y="505"/>
                          <a:pt x="164" y="501"/>
                        </a:cubicBezTo>
                        <a:cubicBezTo>
                          <a:pt x="164" y="499"/>
                          <a:pt x="166" y="498"/>
                          <a:pt x="166" y="495"/>
                        </a:cubicBezTo>
                        <a:cubicBezTo>
                          <a:pt x="166" y="492"/>
                          <a:pt x="164" y="492"/>
                          <a:pt x="163" y="489"/>
                        </a:cubicBezTo>
                        <a:cubicBezTo>
                          <a:pt x="162" y="485"/>
                          <a:pt x="159" y="485"/>
                          <a:pt x="157" y="481"/>
                        </a:cubicBezTo>
                        <a:cubicBezTo>
                          <a:pt x="159" y="481"/>
                          <a:pt x="159" y="481"/>
                          <a:pt x="159" y="481"/>
                        </a:cubicBezTo>
                        <a:cubicBezTo>
                          <a:pt x="162" y="481"/>
                          <a:pt x="164" y="481"/>
                          <a:pt x="165" y="480"/>
                        </a:cubicBezTo>
                        <a:cubicBezTo>
                          <a:pt x="168" y="478"/>
                          <a:pt x="168" y="475"/>
                          <a:pt x="171" y="475"/>
                        </a:cubicBezTo>
                        <a:cubicBezTo>
                          <a:pt x="171" y="473"/>
                          <a:pt x="170" y="472"/>
                          <a:pt x="170" y="470"/>
                        </a:cubicBezTo>
                        <a:cubicBezTo>
                          <a:pt x="169" y="470"/>
                          <a:pt x="168" y="470"/>
                          <a:pt x="167" y="470"/>
                        </a:cubicBezTo>
                        <a:cubicBezTo>
                          <a:pt x="166" y="470"/>
                          <a:pt x="165" y="471"/>
                          <a:pt x="164" y="471"/>
                        </a:cubicBezTo>
                        <a:cubicBezTo>
                          <a:pt x="163" y="471"/>
                          <a:pt x="162" y="470"/>
                          <a:pt x="161" y="469"/>
                        </a:cubicBezTo>
                        <a:cubicBezTo>
                          <a:pt x="164" y="466"/>
                          <a:pt x="168" y="467"/>
                          <a:pt x="171" y="464"/>
                        </a:cubicBezTo>
                        <a:cubicBezTo>
                          <a:pt x="176" y="460"/>
                          <a:pt x="180" y="457"/>
                          <a:pt x="181" y="450"/>
                        </a:cubicBezTo>
                        <a:cubicBezTo>
                          <a:pt x="182" y="448"/>
                          <a:pt x="181" y="446"/>
                          <a:pt x="182" y="444"/>
                        </a:cubicBezTo>
                        <a:cubicBezTo>
                          <a:pt x="182" y="442"/>
                          <a:pt x="185" y="441"/>
                          <a:pt x="185" y="439"/>
                        </a:cubicBezTo>
                        <a:cubicBezTo>
                          <a:pt x="185" y="438"/>
                          <a:pt x="184" y="438"/>
                          <a:pt x="184" y="438"/>
                        </a:cubicBezTo>
                        <a:cubicBezTo>
                          <a:pt x="181" y="437"/>
                          <a:pt x="180" y="436"/>
                          <a:pt x="177" y="434"/>
                        </a:cubicBezTo>
                        <a:cubicBezTo>
                          <a:pt x="179" y="432"/>
                          <a:pt x="181" y="433"/>
                          <a:pt x="184" y="432"/>
                        </a:cubicBezTo>
                        <a:cubicBezTo>
                          <a:pt x="182" y="431"/>
                          <a:pt x="182" y="431"/>
                          <a:pt x="182" y="431"/>
                        </a:cubicBezTo>
                        <a:cubicBezTo>
                          <a:pt x="187" y="429"/>
                          <a:pt x="189" y="426"/>
                          <a:pt x="194" y="426"/>
                        </a:cubicBezTo>
                        <a:cubicBezTo>
                          <a:pt x="194" y="425"/>
                          <a:pt x="194" y="423"/>
                          <a:pt x="194" y="422"/>
                        </a:cubicBezTo>
                        <a:cubicBezTo>
                          <a:pt x="195" y="420"/>
                          <a:pt x="198" y="420"/>
                          <a:pt x="198" y="419"/>
                        </a:cubicBezTo>
                        <a:cubicBezTo>
                          <a:pt x="198" y="417"/>
                          <a:pt x="195" y="417"/>
                          <a:pt x="195" y="416"/>
                        </a:cubicBezTo>
                        <a:cubicBezTo>
                          <a:pt x="194" y="415"/>
                          <a:pt x="195" y="413"/>
                          <a:pt x="194" y="412"/>
                        </a:cubicBezTo>
                        <a:cubicBezTo>
                          <a:pt x="188" y="413"/>
                          <a:pt x="184" y="415"/>
                          <a:pt x="179" y="419"/>
                        </a:cubicBezTo>
                        <a:cubicBezTo>
                          <a:pt x="177" y="420"/>
                          <a:pt x="177" y="422"/>
                          <a:pt x="175" y="422"/>
                        </a:cubicBezTo>
                        <a:cubicBezTo>
                          <a:pt x="174" y="418"/>
                          <a:pt x="175" y="415"/>
                          <a:pt x="174" y="411"/>
                        </a:cubicBezTo>
                        <a:cubicBezTo>
                          <a:pt x="174" y="408"/>
                          <a:pt x="172" y="406"/>
                          <a:pt x="172" y="403"/>
                        </a:cubicBezTo>
                        <a:cubicBezTo>
                          <a:pt x="172" y="400"/>
                          <a:pt x="173" y="399"/>
                          <a:pt x="173" y="396"/>
                        </a:cubicBezTo>
                        <a:cubicBezTo>
                          <a:pt x="173" y="394"/>
                          <a:pt x="169" y="394"/>
                          <a:pt x="169" y="391"/>
                        </a:cubicBezTo>
                        <a:cubicBezTo>
                          <a:pt x="169" y="389"/>
                          <a:pt x="169" y="388"/>
                          <a:pt x="169" y="386"/>
                        </a:cubicBezTo>
                        <a:cubicBezTo>
                          <a:pt x="169" y="384"/>
                          <a:pt x="171" y="383"/>
                          <a:pt x="171" y="381"/>
                        </a:cubicBezTo>
                        <a:cubicBezTo>
                          <a:pt x="171" y="379"/>
                          <a:pt x="169" y="379"/>
                          <a:pt x="168" y="377"/>
                        </a:cubicBezTo>
                        <a:cubicBezTo>
                          <a:pt x="167" y="378"/>
                          <a:pt x="166" y="379"/>
                          <a:pt x="164" y="379"/>
                        </a:cubicBezTo>
                        <a:cubicBezTo>
                          <a:pt x="162" y="379"/>
                          <a:pt x="160" y="379"/>
                          <a:pt x="158" y="379"/>
                        </a:cubicBezTo>
                        <a:cubicBezTo>
                          <a:pt x="158" y="377"/>
                          <a:pt x="157" y="376"/>
                          <a:pt x="157" y="373"/>
                        </a:cubicBezTo>
                        <a:cubicBezTo>
                          <a:pt x="157" y="371"/>
                          <a:pt x="161" y="372"/>
                          <a:pt x="162" y="370"/>
                        </a:cubicBezTo>
                        <a:cubicBezTo>
                          <a:pt x="161" y="367"/>
                          <a:pt x="161" y="367"/>
                          <a:pt x="161" y="367"/>
                        </a:cubicBezTo>
                        <a:cubicBezTo>
                          <a:pt x="158" y="367"/>
                          <a:pt x="156" y="368"/>
                          <a:pt x="154" y="365"/>
                        </a:cubicBezTo>
                        <a:cubicBezTo>
                          <a:pt x="152" y="362"/>
                          <a:pt x="153" y="359"/>
                          <a:pt x="151" y="356"/>
                        </a:cubicBezTo>
                        <a:cubicBezTo>
                          <a:pt x="150" y="358"/>
                          <a:pt x="148" y="359"/>
                          <a:pt x="148" y="361"/>
                        </a:cubicBezTo>
                        <a:cubicBezTo>
                          <a:pt x="148" y="365"/>
                          <a:pt x="152" y="366"/>
                          <a:pt x="152" y="370"/>
                        </a:cubicBezTo>
                        <a:cubicBezTo>
                          <a:pt x="152" y="373"/>
                          <a:pt x="149" y="373"/>
                          <a:pt x="149" y="376"/>
                        </a:cubicBezTo>
                        <a:cubicBezTo>
                          <a:pt x="149" y="377"/>
                          <a:pt x="149" y="378"/>
                          <a:pt x="150" y="378"/>
                        </a:cubicBezTo>
                        <a:cubicBezTo>
                          <a:pt x="149" y="379"/>
                          <a:pt x="147" y="379"/>
                          <a:pt x="147" y="381"/>
                        </a:cubicBezTo>
                        <a:cubicBezTo>
                          <a:pt x="147" y="384"/>
                          <a:pt x="149" y="386"/>
                          <a:pt x="150" y="390"/>
                        </a:cubicBezTo>
                        <a:cubicBezTo>
                          <a:pt x="152" y="393"/>
                          <a:pt x="152" y="397"/>
                          <a:pt x="155" y="400"/>
                        </a:cubicBezTo>
                        <a:cubicBezTo>
                          <a:pt x="158" y="402"/>
                          <a:pt x="160" y="404"/>
                          <a:pt x="160" y="408"/>
                        </a:cubicBezTo>
                        <a:cubicBezTo>
                          <a:pt x="160" y="408"/>
                          <a:pt x="160" y="408"/>
                          <a:pt x="160" y="408"/>
                        </a:cubicBezTo>
                        <a:cubicBezTo>
                          <a:pt x="152" y="410"/>
                          <a:pt x="146" y="410"/>
                          <a:pt x="141" y="415"/>
                        </a:cubicBezTo>
                        <a:cubicBezTo>
                          <a:pt x="140" y="417"/>
                          <a:pt x="141" y="419"/>
                          <a:pt x="140" y="421"/>
                        </a:cubicBezTo>
                        <a:cubicBezTo>
                          <a:pt x="138" y="422"/>
                          <a:pt x="135" y="422"/>
                          <a:pt x="135" y="424"/>
                        </a:cubicBezTo>
                        <a:cubicBezTo>
                          <a:pt x="135" y="425"/>
                          <a:pt x="136" y="425"/>
                          <a:pt x="136" y="426"/>
                        </a:cubicBezTo>
                        <a:cubicBezTo>
                          <a:pt x="133" y="427"/>
                          <a:pt x="132" y="429"/>
                          <a:pt x="130" y="429"/>
                        </a:cubicBezTo>
                        <a:cubicBezTo>
                          <a:pt x="127" y="429"/>
                          <a:pt x="127" y="426"/>
                          <a:pt x="126" y="425"/>
                        </a:cubicBezTo>
                        <a:cubicBezTo>
                          <a:pt x="124" y="428"/>
                          <a:pt x="122" y="428"/>
                          <a:pt x="120" y="430"/>
                        </a:cubicBezTo>
                        <a:cubicBezTo>
                          <a:pt x="118" y="433"/>
                          <a:pt x="117" y="435"/>
                          <a:pt x="114" y="437"/>
                        </a:cubicBezTo>
                        <a:cubicBezTo>
                          <a:pt x="112" y="438"/>
                          <a:pt x="111" y="440"/>
                          <a:pt x="108" y="440"/>
                        </a:cubicBezTo>
                        <a:cubicBezTo>
                          <a:pt x="106" y="440"/>
                          <a:pt x="104" y="438"/>
                          <a:pt x="101" y="438"/>
                        </a:cubicBezTo>
                        <a:cubicBezTo>
                          <a:pt x="97" y="438"/>
                          <a:pt x="97" y="438"/>
                          <a:pt x="97" y="438"/>
                        </a:cubicBezTo>
                        <a:cubicBezTo>
                          <a:pt x="96" y="438"/>
                          <a:pt x="95" y="437"/>
                          <a:pt x="93" y="437"/>
                        </a:cubicBezTo>
                        <a:cubicBezTo>
                          <a:pt x="92" y="437"/>
                          <a:pt x="91" y="439"/>
                          <a:pt x="91" y="440"/>
                        </a:cubicBezTo>
                        <a:cubicBezTo>
                          <a:pt x="89" y="440"/>
                          <a:pt x="88" y="439"/>
                          <a:pt x="86" y="439"/>
                        </a:cubicBezTo>
                        <a:cubicBezTo>
                          <a:pt x="84" y="439"/>
                          <a:pt x="84" y="442"/>
                          <a:pt x="82" y="443"/>
                        </a:cubicBezTo>
                        <a:cubicBezTo>
                          <a:pt x="77" y="446"/>
                          <a:pt x="74" y="447"/>
                          <a:pt x="69" y="446"/>
                        </a:cubicBezTo>
                        <a:cubicBezTo>
                          <a:pt x="69" y="450"/>
                          <a:pt x="69" y="453"/>
                          <a:pt x="68" y="456"/>
                        </a:cubicBezTo>
                        <a:cubicBezTo>
                          <a:pt x="67" y="457"/>
                          <a:pt x="66" y="458"/>
                          <a:pt x="65" y="459"/>
                        </a:cubicBezTo>
                        <a:cubicBezTo>
                          <a:pt x="64" y="460"/>
                          <a:pt x="65" y="462"/>
                          <a:pt x="63" y="463"/>
                        </a:cubicBezTo>
                        <a:cubicBezTo>
                          <a:pt x="57" y="467"/>
                          <a:pt x="53" y="468"/>
                          <a:pt x="47" y="473"/>
                        </a:cubicBezTo>
                        <a:cubicBezTo>
                          <a:pt x="47" y="473"/>
                          <a:pt x="47" y="473"/>
                          <a:pt x="47" y="473"/>
                        </a:cubicBezTo>
                        <a:cubicBezTo>
                          <a:pt x="43" y="470"/>
                          <a:pt x="40" y="471"/>
                          <a:pt x="36" y="468"/>
                        </a:cubicBezTo>
                        <a:cubicBezTo>
                          <a:pt x="33" y="467"/>
                          <a:pt x="33" y="466"/>
                          <a:pt x="30" y="465"/>
                        </a:cubicBezTo>
                        <a:cubicBezTo>
                          <a:pt x="25" y="464"/>
                          <a:pt x="22" y="466"/>
                          <a:pt x="17" y="463"/>
                        </a:cubicBezTo>
                        <a:cubicBezTo>
                          <a:pt x="15" y="462"/>
                          <a:pt x="14" y="460"/>
                          <a:pt x="12" y="459"/>
                        </a:cubicBezTo>
                        <a:cubicBezTo>
                          <a:pt x="12" y="459"/>
                          <a:pt x="12" y="459"/>
                          <a:pt x="12" y="459"/>
                        </a:cubicBezTo>
                        <a:cubicBezTo>
                          <a:pt x="14" y="450"/>
                          <a:pt x="13" y="443"/>
                          <a:pt x="15" y="432"/>
                        </a:cubicBezTo>
                        <a:cubicBezTo>
                          <a:pt x="16" y="421"/>
                          <a:pt x="17" y="415"/>
                          <a:pt x="17" y="404"/>
                        </a:cubicBezTo>
                        <a:cubicBezTo>
                          <a:pt x="17" y="393"/>
                          <a:pt x="17" y="393"/>
                          <a:pt x="17" y="393"/>
                        </a:cubicBezTo>
                        <a:cubicBezTo>
                          <a:pt x="17" y="392"/>
                          <a:pt x="16" y="392"/>
                          <a:pt x="16" y="391"/>
                        </a:cubicBezTo>
                        <a:cubicBezTo>
                          <a:pt x="16" y="388"/>
                          <a:pt x="20" y="388"/>
                          <a:pt x="22" y="386"/>
                        </a:cubicBezTo>
                        <a:cubicBezTo>
                          <a:pt x="24" y="383"/>
                          <a:pt x="24" y="380"/>
                          <a:pt x="26" y="377"/>
                        </a:cubicBezTo>
                        <a:cubicBezTo>
                          <a:pt x="29" y="372"/>
                          <a:pt x="30" y="368"/>
                          <a:pt x="30" y="362"/>
                        </a:cubicBezTo>
                        <a:cubicBezTo>
                          <a:pt x="30" y="355"/>
                          <a:pt x="30" y="355"/>
                          <a:pt x="30" y="355"/>
                        </a:cubicBezTo>
                        <a:cubicBezTo>
                          <a:pt x="30" y="349"/>
                          <a:pt x="30" y="346"/>
                          <a:pt x="28" y="340"/>
                        </a:cubicBezTo>
                        <a:cubicBezTo>
                          <a:pt x="27" y="337"/>
                          <a:pt x="25" y="335"/>
                          <a:pt x="25" y="332"/>
                        </a:cubicBezTo>
                        <a:cubicBezTo>
                          <a:pt x="28" y="332"/>
                          <a:pt x="30" y="336"/>
                          <a:pt x="33" y="336"/>
                        </a:cubicBezTo>
                        <a:cubicBezTo>
                          <a:pt x="37" y="336"/>
                          <a:pt x="37" y="332"/>
                          <a:pt x="39" y="328"/>
                        </a:cubicBezTo>
                        <a:cubicBezTo>
                          <a:pt x="40" y="329"/>
                          <a:pt x="41" y="330"/>
                          <a:pt x="41" y="332"/>
                        </a:cubicBezTo>
                        <a:cubicBezTo>
                          <a:pt x="42" y="333"/>
                          <a:pt x="42" y="335"/>
                          <a:pt x="43" y="335"/>
                        </a:cubicBezTo>
                        <a:cubicBezTo>
                          <a:pt x="46" y="335"/>
                          <a:pt x="46" y="334"/>
                          <a:pt x="49" y="333"/>
                        </a:cubicBezTo>
                        <a:cubicBezTo>
                          <a:pt x="52" y="331"/>
                          <a:pt x="54" y="330"/>
                          <a:pt x="54" y="326"/>
                        </a:cubicBezTo>
                        <a:cubicBezTo>
                          <a:pt x="54" y="324"/>
                          <a:pt x="54" y="322"/>
                          <a:pt x="52" y="322"/>
                        </a:cubicBezTo>
                        <a:cubicBezTo>
                          <a:pt x="47" y="322"/>
                          <a:pt x="45" y="328"/>
                          <a:pt x="40" y="328"/>
                        </a:cubicBezTo>
                        <a:cubicBezTo>
                          <a:pt x="40" y="328"/>
                          <a:pt x="39" y="328"/>
                          <a:pt x="39" y="328"/>
                        </a:cubicBezTo>
                        <a:cubicBezTo>
                          <a:pt x="39" y="326"/>
                          <a:pt x="39" y="326"/>
                          <a:pt x="39" y="326"/>
                        </a:cubicBezTo>
                        <a:cubicBezTo>
                          <a:pt x="41" y="321"/>
                          <a:pt x="41" y="321"/>
                          <a:pt x="41" y="321"/>
                        </a:cubicBezTo>
                        <a:cubicBezTo>
                          <a:pt x="42" y="318"/>
                          <a:pt x="43" y="315"/>
                          <a:pt x="44" y="312"/>
                        </a:cubicBezTo>
                        <a:cubicBezTo>
                          <a:pt x="43" y="312"/>
                          <a:pt x="42" y="312"/>
                          <a:pt x="41" y="312"/>
                        </a:cubicBezTo>
                        <a:cubicBezTo>
                          <a:pt x="37" y="282"/>
                          <a:pt x="37" y="282"/>
                          <a:pt x="37" y="282"/>
                        </a:cubicBezTo>
                        <a:cubicBezTo>
                          <a:pt x="38" y="275"/>
                          <a:pt x="48" y="276"/>
                          <a:pt x="48" y="269"/>
                        </a:cubicBezTo>
                        <a:cubicBezTo>
                          <a:pt x="48" y="254"/>
                          <a:pt x="41" y="247"/>
                          <a:pt x="38" y="233"/>
                        </a:cubicBezTo>
                        <a:cubicBezTo>
                          <a:pt x="37" y="223"/>
                          <a:pt x="36" y="216"/>
                          <a:pt x="31" y="208"/>
                        </a:cubicBezTo>
                        <a:cubicBezTo>
                          <a:pt x="29" y="204"/>
                          <a:pt x="26" y="202"/>
                          <a:pt x="26" y="198"/>
                        </a:cubicBezTo>
                        <a:cubicBezTo>
                          <a:pt x="26" y="190"/>
                          <a:pt x="26" y="190"/>
                          <a:pt x="26" y="190"/>
                        </a:cubicBezTo>
                        <a:cubicBezTo>
                          <a:pt x="26" y="189"/>
                          <a:pt x="27" y="189"/>
                          <a:pt x="27" y="187"/>
                        </a:cubicBezTo>
                        <a:cubicBezTo>
                          <a:pt x="27" y="184"/>
                          <a:pt x="25" y="183"/>
                          <a:pt x="24" y="180"/>
                        </a:cubicBezTo>
                        <a:cubicBezTo>
                          <a:pt x="21" y="173"/>
                          <a:pt x="19" y="169"/>
                          <a:pt x="17" y="162"/>
                        </a:cubicBezTo>
                        <a:cubicBezTo>
                          <a:pt x="14" y="153"/>
                          <a:pt x="13" y="148"/>
                          <a:pt x="8" y="140"/>
                        </a:cubicBezTo>
                        <a:cubicBezTo>
                          <a:pt x="6" y="135"/>
                          <a:pt x="4" y="133"/>
                          <a:pt x="2" y="128"/>
                        </a:cubicBezTo>
                        <a:cubicBezTo>
                          <a:pt x="1" y="127"/>
                          <a:pt x="0" y="126"/>
                          <a:pt x="0" y="124"/>
                        </a:cubicBezTo>
                        <a:cubicBezTo>
                          <a:pt x="0" y="121"/>
                          <a:pt x="3" y="121"/>
                          <a:pt x="5" y="120"/>
                        </a:cubicBezTo>
                        <a:cubicBezTo>
                          <a:pt x="10" y="119"/>
                          <a:pt x="13" y="118"/>
                          <a:pt x="17" y="118"/>
                        </a:cubicBezTo>
                        <a:cubicBezTo>
                          <a:pt x="24" y="118"/>
                          <a:pt x="23" y="127"/>
                          <a:pt x="23" y="133"/>
                        </a:cubicBezTo>
                        <a:cubicBezTo>
                          <a:pt x="23" y="138"/>
                          <a:pt x="23" y="138"/>
                          <a:pt x="23" y="138"/>
                        </a:cubicBezTo>
                        <a:cubicBezTo>
                          <a:pt x="23" y="138"/>
                          <a:pt x="24" y="139"/>
                          <a:pt x="24" y="139"/>
                        </a:cubicBezTo>
                        <a:cubicBezTo>
                          <a:pt x="25" y="139"/>
                          <a:pt x="26" y="138"/>
                          <a:pt x="27" y="138"/>
                        </a:cubicBezTo>
                        <a:cubicBezTo>
                          <a:pt x="27" y="138"/>
                          <a:pt x="27" y="138"/>
                          <a:pt x="27" y="138"/>
                        </a:cubicBezTo>
                        <a:close/>
                        <a:moveTo>
                          <a:pt x="223" y="125"/>
                        </a:moveTo>
                        <a:cubicBezTo>
                          <a:pt x="225" y="124"/>
                          <a:pt x="227" y="122"/>
                          <a:pt x="227" y="120"/>
                        </a:cubicBezTo>
                        <a:cubicBezTo>
                          <a:pt x="227" y="118"/>
                          <a:pt x="225" y="116"/>
                          <a:pt x="224" y="117"/>
                        </a:cubicBezTo>
                        <a:cubicBezTo>
                          <a:pt x="222" y="119"/>
                          <a:pt x="224" y="122"/>
                          <a:pt x="223" y="125"/>
                        </a:cubicBezTo>
                        <a:close/>
                        <a:moveTo>
                          <a:pt x="199" y="27"/>
                        </a:moveTo>
                        <a:cubicBezTo>
                          <a:pt x="198" y="28"/>
                          <a:pt x="197" y="28"/>
                          <a:pt x="197" y="29"/>
                        </a:cubicBezTo>
                        <a:cubicBezTo>
                          <a:pt x="197" y="32"/>
                          <a:pt x="201" y="32"/>
                          <a:pt x="201" y="34"/>
                        </a:cubicBezTo>
                        <a:cubicBezTo>
                          <a:pt x="201" y="38"/>
                          <a:pt x="201" y="38"/>
                          <a:pt x="201" y="38"/>
                        </a:cubicBezTo>
                        <a:cubicBezTo>
                          <a:pt x="202" y="38"/>
                          <a:pt x="203" y="38"/>
                          <a:pt x="204" y="38"/>
                        </a:cubicBezTo>
                        <a:cubicBezTo>
                          <a:pt x="205" y="38"/>
                          <a:pt x="206" y="38"/>
                          <a:pt x="208" y="38"/>
                        </a:cubicBezTo>
                        <a:cubicBezTo>
                          <a:pt x="207" y="36"/>
                          <a:pt x="207" y="35"/>
                          <a:pt x="205" y="33"/>
                        </a:cubicBezTo>
                        <a:cubicBezTo>
                          <a:pt x="204" y="34"/>
                          <a:pt x="204" y="34"/>
                          <a:pt x="204" y="34"/>
                        </a:cubicBezTo>
                        <a:cubicBezTo>
                          <a:pt x="201" y="32"/>
                          <a:pt x="201" y="29"/>
                          <a:pt x="199" y="27"/>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48" name="Google Shape;48;p4"/>
                  <p:cNvSpPr/>
                  <p:nvPr/>
                </p:nvSpPr>
                <p:spPr>
                  <a:xfrm>
                    <a:off x="5781675" y="804863"/>
                    <a:ext cx="487363" cy="574675"/>
                  </a:xfrm>
                  <a:custGeom>
                    <a:avLst/>
                    <a:gdLst/>
                    <a:ahLst/>
                    <a:cxnLst/>
                    <a:rect l="l" t="t" r="r" b="b"/>
                    <a:pathLst>
                      <a:path w="334" h="394" extrusionOk="0">
                        <a:moveTo>
                          <a:pt x="326" y="305"/>
                        </a:moveTo>
                        <a:cubicBezTo>
                          <a:pt x="325" y="305"/>
                          <a:pt x="325" y="305"/>
                          <a:pt x="325" y="305"/>
                        </a:cubicBezTo>
                        <a:cubicBezTo>
                          <a:pt x="327" y="307"/>
                          <a:pt x="328" y="309"/>
                          <a:pt x="330" y="309"/>
                        </a:cubicBezTo>
                        <a:cubicBezTo>
                          <a:pt x="332" y="309"/>
                          <a:pt x="333" y="308"/>
                          <a:pt x="334" y="307"/>
                        </a:cubicBezTo>
                        <a:cubicBezTo>
                          <a:pt x="332" y="305"/>
                          <a:pt x="329" y="306"/>
                          <a:pt x="326" y="305"/>
                        </a:cubicBezTo>
                        <a:close/>
                        <a:moveTo>
                          <a:pt x="179" y="109"/>
                        </a:moveTo>
                        <a:cubicBezTo>
                          <a:pt x="178" y="109"/>
                          <a:pt x="178" y="110"/>
                          <a:pt x="177" y="110"/>
                        </a:cubicBezTo>
                        <a:cubicBezTo>
                          <a:pt x="179" y="111"/>
                          <a:pt x="180" y="113"/>
                          <a:pt x="183" y="115"/>
                        </a:cubicBezTo>
                        <a:cubicBezTo>
                          <a:pt x="183" y="114"/>
                          <a:pt x="183" y="114"/>
                          <a:pt x="183" y="114"/>
                        </a:cubicBezTo>
                        <a:cubicBezTo>
                          <a:pt x="183" y="111"/>
                          <a:pt x="181" y="109"/>
                          <a:pt x="179" y="109"/>
                        </a:cubicBezTo>
                        <a:close/>
                        <a:moveTo>
                          <a:pt x="210" y="121"/>
                        </a:moveTo>
                        <a:cubicBezTo>
                          <a:pt x="210" y="116"/>
                          <a:pt x="210" y="116"/>
                          <a:pt x="210" y="116"/>
                        </a:cubicBezTo>
                        <a:cubicBezTo>
                          <a:pt x="208" y="116"/>
                          <a:pt x="207" y="116"/>
                          <a:pt x="205" y="116"/>
                        </a:cubicBezTo>
                        <a:cubicBezTo>
                          <a:pt x="204" y="117"/>
                          <a:pt x="204" y="117"/>
                          <a:pt x="204" y="117"/>
                        </a:cubicBezTo>
                        <a:cubicBezTo>
                          <a:pt x="207" y="119"/>
                          <a:pt x="208" y="121"/>
                          <a:pt x="209" y="124"/>
                        </a:cubicBezTo>
                        <a:cubicBezTo>
                          <a:pt x="209" y="125"/>
                          <a:pt x="209" y="125"/>
                          <a:pt x="209" y="125"/>
                        </a:cubicBezTo>
                        <a:cubicBezTo>
                          <a:pt x="210" y="123"/>
                          <a:pt x="210" y="123"/>
                          <a:pt x="210" y="121"/>
                        </a:cubicBezTo>
                        <a:close/>
                        <a:moveTo>
                          <a:pt x="261" y="370"/>
                        </a:moveTo>
                        <a:cubicBezTo>
                          <a:pt x="261" y="370"/>
                          <a:pt x="261" y="370"/>
                          <a:pt x="261" y="370"/>
                        </a:cubicBezTo>
                        <a:cubicBezTo>
                          <a:pt x="261" y="370"/>
                          <a:pt x="261" y="370"/>
                          <a:pt x="261" y="370"/>
                        </a:cubicBezTo>
                        <a:cubicBezTo>
                          <a:pt x="260" y="369"/>
                          <a:pt x="259" y="369"/>
                          <a:pt x="259" y="368"/>
                        </a:cubicBezTo>
                        <a:cubicBezTo>
                          <a:pt x="259" y="365"/>
                          <a:pt x="261" y="364"/>
                          <a:pt x="261" y="361"/>
                        </a:cubicBezTo>
                        <a:cubicBezTo>
                          <a:pt x="261" y="362"/>
                          <a:pt x="261" y="362"/>
                          <a:pt x="261" y="362"/>
                        </a:cubicBezTo>
                        <a:cubicBezTo>
                          <a:pt x="259" y="363"/>
                          <a:pt x="258" y="365"/>
                          <a:pt x="255" y="365"/>
                        </a:cubicBezTo>
                        <a:cubicBezTo>
                          <a:pt x="248" y="365"/>
                          <a:pt x="244" y="360"/>
                          <a:pt x="238" y="356"/>
                        </a:cubicBezTo>
                        <a:cubicBezTo>
                          <a:pt x="244" y="385"/>
                          <a:pt x="244" y="385"/>
                          <a:pt x="244" y="385"/>
                        </a:cubicBezTo>
                        <a:cubicBezTo>
                          <a:pt x="244" y="388"/>
                          <a:pt x="241" y="389"/>
                          <a:pt x="238" y="391"/>
                        </a:cubicBezTo>
                        <a:cubicBezTo>
                          <a:pt x="233" y="393"/>
                          <a:pt x="229" y="393"/>
                          <a:pt x="224" y="394"/>
                        </a:cubicBezTo>
                        <a:cubicBezTo>
                          <a:pt x="222" y="392"/>
                          <a:pt x="223" y="390"/>
                          <a:pt x="222" y="387"/>
                        </a:cubicBezTo>
                        <a:cubicBezTo>
                          <a:pt x="219" y="381"/>
                          <a:pt x="219" y="378"/>
                          <a:pt x="217" y="371"/>
                        </a:cubicBezTo>
                        <a:cubicBezTo>
                          <a:pt x="216" y="361"/>
                          <a:pt x="211" y="356"/>
                          <a:pt x="206" y="347"/>
                        </a:cubicBezTo>
                        <a:cubicBezTo>
                          <a:pt x="201" y="339"/>
                          <a:pt x="196" y="336"/>
                          <a:pt x="191" y="328"/>
                        </a:cubicBezTo>
                        <a:cubicBezTo>
                          <a:pt x="182" y="316"/>
                          <a:pt x="178" y="309"/>
                          <a:pt x="169" y="297"/>
                        </a:cubicBezTo>
                        <a:cubicBezTo>
                          <a:pt x="164" y="287"/>
                          <a:pt x="159" y="284"/>
                          <a:pt x="152" y="276"/>
                        </a:cubicBezTo>
                        <a:cubicBezTo>
                          <a:pt x="146" y="267"/>
                          <a:pt x="142" y="263"/>
                          <a:pt x="136" y="253"/>
                        </a:cubicBezTo>
                        <a:cubicBezTo>
                          <a:pt x="131" y="245"/>
                          <a:pt x="126" y="241"/>
                          <a:pt x="121" y="232"/>
                        </a:cubicBezTo>
                        <a:cubicBezTo>
                          <a:pt x="120" y="229"/>
                          <a:pt x="118" y="228"/>
                          <a:pt x="116" y="225"/>
                        </a:cubicBezTo>
                        <a:cubicBezTo>
                          <a:pt x="108" y="209"/>
                          <a:pt x="100" y="203"/>
                          <a:pt x="89" y="189"/>
                        </a:cubicBezTo>
                        <a:cubicBezTo>
                          <a:pt x="84" y="183"/>
                          <a:pt x="83" y="179"/>
                          <a:pt x="79" y="172"/>
                        </a:cubicBezTo>
                        <a:cubicBezTo>
                          <a:pt x="77" y="168"/>
                          <a:pt x="73" y="166"/>
                          <a:pt x="70" y="162"/>
                        </a:cubicBezTo>
                        <a:cubicBezTo>
                          <a:pt x="68" y="158"/>
                          <a:pt x="68" y="154"/>
                          <a:pt x="64" y="152"/>
                        </a:cubicBezTo>
                        <a:cubicBezTo>
                          <a:pt x="66" y="148"/>
                          <a:pt x="70" y="150"/>
                          <a:pt x="74" y="148"/>
                        </a:cubicBezTo>
                        <a:cubicBezTo>
                          <a:pt x="78" y="147"/>
                          <a:pt x="82" y="145"/>
                          <a:pt x="84" y="141"/>
                        </a:cubicBezTo>
                        <a:cubicBezTo>
                          <a:pt x="85" y="137"/>
                          <a:pt x="84" y="134"/>
                          <a:pt x="84" y="130"/>
                        </a:cubicBezTo>
                        <a:cubicBezTo>
                          <a:pt x="84" y="122"/>
                          <a:pt x="80" y="118"/>
                          <a:pt x="77" y="111"/>
                        </a:cubicBezTo>
                        <a:cubicBezTo>
                          <a:pt x="69" y="93"/>
                          <a:pt x="58" y="86"/>
                          <a:pt x="48" y="69"/>
                        </a:cubicBezTo>
                        <a:cubicBezTo>
                          <a:pt x="44" y="61"/>
                          <a:pt x="39" y="57"/>
                          <a:pt x="34" y="49"/>
                        </a:cubicBezTo>
                        <a:cubicBezTo>
                          <a:pt x="30" y="42"/>
                          <a:pt x="27" y="37"/>
                          <a:pt x="20" y="33"/>
                        </a:cubicBezTo>
                        <a:cubicBezTo>
                          <a:pt x="17" y="31"/>
                          <a:pt x="16" y="28"/>
                          <a:pt x="12" y="26"/>
                        </a:cubicBezTo>
                        <a:cubicBezTo>
                          <a:pt x="10" y="25"/>
                          <a:pt x="8" y="25"/>
                          <a:pt x="7" y="24"/>
                        </a:cubicBezTo>
                        <a:cubicBezTo>
                          <a:pt x="6" y="23"/>
                          <a:pt x="6" y="21"/>
                          <a:pt x="6" y="20"/>
                        </a:cubicBezTo>
                        <a:cubicBezTo>
                          <a:pt x="5" y="18"/>
                          <a:pt x="2" y="18"/>
                          <a:pt x="0" y="17"/>
                        </a:cubicBezTo>
                        <a:cubicBezTo>
                          <a:pt x="0" y="16"/>
                          <a:pt x="0" y="16"/>
                          <a:pt x="0" y="16"/>
                        </a:cubicBezTo>
                        <a:cubicBezTo>
                          <a:pt x="3" y="15"/>
                          <a:pt x="6" y="13"/>
                          <a:pt x="6" y="9"/>
                        </a:cubicBezTo>
                        <a:cubicBezTo>
                          <a:pt x="6" y="8"/>
                          <a:pt x="6" y="8"/>
                          <a:pt x="6" y="7"/>
                        </a:cubicBezTo>
                        <a:cubicBezTo>
                          <a:pt x="7" y="6"/>
                          <a:pt x="8" y="6"/>
                          <a:pt x="9" y="6"/>
                        </a:cubicBezTo>
                        <a:cubicBezTo>
                          <a:pt x="16" y="6"/>
                          <a:pt x="19" y="13"/>
                          <a:pt x="26" y="13"/>
                        </a:cubicBezTo>
                        <a:cubicBezTo>
                          <a:pt x="30" y="13"/>
                          <a:pt x="32" y="8"/>
                          <a:pt x="33" y="4"/>
                        </a:cubicBezTo>
                        <a:cubicBezTo>
                          <a:pt x="39" y="5"/>
                          <a:pt x="42" y="6"/>
                          <a:pt x="48" y="6"/>
                        </a:cubicBezTo>
                        <a:cubicBezTo>
                          <a:pt x="53" y="6"/>
                          <a:pt x="56" y="4"/>
                          <a:pt x="58" y="0"/>
                        </a:cubicBezTo>
                        <a:cubicBezTo>
                          <a:pt x="60" y="1"/>
                          <a:pt x="62" y="2"/>
                          <a:pt x="64" y="4"/>
                        </a:cubicBezTo>
                        <a:cubicBezTo>
                          <a:pt x="61" y="6"/>
                          <a:pt x="58" y="7"/>
                          <a:pt x="58" y="10"/>
                        </a:cubicBezTo>
                        <a:cubicBezTo>
                          <a:pt x="58" y="15"/>
                          <a:pt x="58" y="15"/>
                          <a:pt x="58" y="15"/>
                        </a:cubicBezTo>
                        <a:cubicBezTo>
                          <a:pt x="58" y="20"/>
                          <a:pt x="56" y="22"/>
                          <a:pt x="56" y="27"/>
                        </a:cubicBezTo>
                        <a:cubicBezTo>
                          <a:pt x="56" y="37"/>
                          <a:pt x="59" y="43"/>
                          <a:pt x="64" y="52"/>
                        </a:cubicBezTo>
                        <a:cubicBezTo>
                          <a:pt x="67" y="58"/>
                          <a:pt x="69" y="62"/>
                          <a:pt x="74" y="67"/>
                        </a:cubicBezTo>
                        <a:cubicBezTo>
                          <a:pt x="77" y="69"/>
                          <a:pt x="78" y="71"/>
                          <a:pt x="81" y="73"/>
                        </a:cubicBezTo>
                        <a:cubicBezTo>
                          <a:pt x="82" y="73"/>
                          <a:pt x="83" y="73"/>
                          <a:pt x="83" y="74"/>
                        </a:cubicBezTo>
                        <a:cubicBezTo>
                          <a:pt x="83" y="75"/>
                          <a:pt x="82" y="75"/>
                          <a:pt x="82" y="76"/>
                        </a:cubicBezTo>
                        <a:cubicBezTo>
                          <a:pt x="82" y="78"/>
                          <a:pt x="84" y="78"/>
                          <a:pt x="84" y="79"/>
                        </a:cubicBezTo>
                        <a:cubicBezTo>
                          <a:pt x="84" y="81"/>
                          <a:pt x="82" y="82"/>
                          <a:pt x="82" y="84"/>
                        </a:cubicBezTo>
                        <a:cubicBezTo>
                          <a:pt x="82" y="89"/>
                          <a:pt x="86" y="91"/>
                          <a:pt x="91" y="93"/>
                        </a:cubicBezTo>
                        <a:cubicBezTo>
                          <a:pt x="105" y="99"/>
                          <a:pt x="103" y="104"/>
                          <a:pt x="102" y="92"/>
                        </a:cubicBezTo>
                        <a:cubicBezTo>
                          <a:pt x="107" y="91"/>
                          <a:pt x="110" y="91"/>
                          <a:pt x="115" y="90"/>
                        </a:cubicBezTo>
                        <a:cubicBezTo>
                          <a:pt x="118" y="89"/>
                          <a:pt x="118" y="86"/>
                          <a:pt x="118" y="83"/>
                        </a:cubicBezTo>
                        <a:cubicBezTo>
                          <a:pt x="119" y="80"/>
                          <a:pt x="120" y="79"/>
                          <a:pt x="121" y="77"/>
                        </a:cubicBezTo>
                        <a:cubicBezTo>
                          <a:pt x="122" y="74"/>
                          <a:pt x="122" y="82"/>
                          <a:pt x="122" y="83"/>
                        </a:cubicBezTo>
                        <a:cubicBezTo>
                          <a:pt x="122" y="83"/>
                          <a:pt x="122" y="84"/>
                          <a:pt x="122" y="85"/>
                        </a:cubicBezTo>
                        <a:cubicBezTo>
                          <a:pt x="122" y="86"/>
                          <a:pt x="124" y="86"/>
                          <a:pt x="125" y="86"/>
                        </a:cubicBezTo>
                        <a:cubicBezTo>
                          <a:pt x="127" y="86"/>
                          <a:pt x="127" y="86"/>
                          <a:pt x="129" y="86"/>
                        </a:cubicBezTo>
                        <a:cubicBezTo>
                          <a:pt x="131" y="86"/>
                          <a:pt x="132" y="88"/>
                          <a:pt x="132" y="90"/>
                        </a:cubicBezTo>
                        <a:cubicBezTo>
                          <a:pt x="132" y="92"/>
                          <a:pt x="130" y="91"/>
                          <a:pt x="129" y="92"/>
                        </a:cubicBezTo>
                        <a:cubicBezTo>
                          <a:pt x="126" y="94"/>
                          <a:pt x="124" y="95"/>
                          <a:pt x="120" y="96"/>
                        </a:cubicBezTo>
                        <a:cubicBezTo>
                          <a:pt x="118" y="96"/>
                          <a:pt x="116" y="96"/>
                          <a:pt x="116" y="97"/>
                        </a:cubicBezTo>
                        <a:cubicBezTo>
                          <a:pt x="116" y="100"/>
                          <a:pt x="118" y="101"/>
                          <a:pt x="119" y="104"/>
                        </a:cubicBezTo>
                        <a:cubicBezTo>
                          <a:pt x="122" y="110"/>
                          <a:pt x="123" y="117"/>
                          <a:pt x="130" y="117"/>
                        </a:cubicBezTo>
                        <a:cubicBezTo>
                          <a:pt x="135" y="117"/>
                          <a:pt x="142" y="115"/>
                          <a:pt x="142" y="110"/>
                        </a:cubicBezTo>
                        <a:cubicBezTo>
                          <a:pt x="142" y="109"/>
                          <a:pt x="141" y="108"/>
                          <a:pt x="141" y="107"/>
                        </a:cubicBezTo>
                        <a:cubicBezTo>
                          <a:pt x="143" y="107"/>
                          <a:pt x="144" y="105"/>
                          <a:pt x="145" y="103"/>
                        </a:cubicBezTo>
                        <a:cubicBezTo>
                          <a:pt x="149" y="105"/>
                          <a:pt x="152" y="104"/>
                          <a:pt x="156" y="106"/>
                        </a:cubicBezTo>
                        <a:cubicBezTo>
                          <a:pt x="158" y="107"/>
                          <a:pt x="158" y="110"/>
                          <a:pt x="161" y="110"/>
                        </a:cubicBezTo>
                        <a:cubicBezTo>
                          <a:pt x="163" y="110"/>
                          <a:pt x="164" y="109"/>
                          <a:pt x="165" y="109"/>
                        </a:cubicBezTo>
                        <a:cubicBezTo>
                          <a:pt x="169" y="109"/>
                          <a:pt x="169" y="109"/>
                          <a:pt x="169" y="109"/>
                        </a:cubicBezTo>
                        <a:cubicBezTo>
                          <a:pt x="170" y="114"/>
                          <a:pt x="174" y="119"/>
                          <a:pt x="180" y="119"/>
                        </a:cubicBezTo>
                        <a:cubicBezTo>
                          <a:pt x="185" y="119"/>
                          <a:pt x="189" y="117"/>
                          <a:pt x="194" y="115"/>
                        </a:cubicBezTo>
                        <a:cubicBezTo>
                          <a:pt x="195" y="116"/>
                          <a:pt x="195" y="116"/>
                          <a:pt x="195" y="116"/>
                        </a:cubicBezTo>
                        <a:cubicBezTo>
                          <a:pt x="194" y="117"/>
                          <a:pt x="194" y="118"/>
                          <a:pt x="193" y="120"/>
                        </a:cubicBezTo>
                        <a:cubicBezTo>
                          <a:pt x="194" y="120"/>
                          <a:pt x="194" y="120"/>
                          <a:pt x="194" y="120"/>
                        </a:cubicBezTo>
                        <a:cubicBezTo>
                          <a:pt x="196" y="120"/>
                          <a:pt x="197" y="119"/>
                          <a:pt x="198" y="118"/>
                        </a:cubicBezTo>
                        <a:cubicBezTo>
                          <a:pt x="203" y="119"/>
                          <a:pt x="205" y="123"/>
                          <a:pt x="205" y="128"/>
                        </a:cubicBezTo>
                        <a:cubicBezTo>
                          <a:pt x="205" y="129"/>
                          <a:pt x="205" y="130"/>
                          <a:pt x="205" y="131"/>
                        </a:cubicBezTo>
                        <a:cubicBezTo>
                          <a:pt x="205" y="138"/>
                          <a:pt x="212" y="141"/>
                          <a:pt x="219" y="141"/>
                        </a:cubicBezTo>
                        <a:cubicBezTo>
                          <a:pt x="224" y="141"/>
                          <a:pt x="224" y="141"/>
                          <a:pt x="224" y="141"/>
                        </a:cubicBezTo>
                        <a:cubicBezTo>
                          <a:pt x="226" y="141"/>
                          <a:pt x="227" y="141"/>
                          <a:pt x="229" y="141"/>
                        </a:cubicBezTo>
                        <a:cubicBezTo>
                          <a:pt x="232" y="141"/>
                          <a:pt x="231" y="145"/>
                          <a:pt x="233" y="147"/>
                        </a:cubicBezTo>
                        <a:cubicBezTo>
                          <a:pt x="235" y="149"/>
                          <a:pt x="237" y="151"/>
                          <a:pt x="237" y="154"/>
                        </a:cubicBezTo>
                        <a:cubicBezTo>
                          <a:pt x="237" y="156"/>
                          <a:pt x="235" y="157"/>
                          <a:pt x="233" y="157"/>
                        </a:cubicBezTo>
                        <a:cubicBezTo>
                          <a:pt x="230" y="157"/>
                          <a:pt x="229" y="155"/>
                          <a:pt x="226" y="154"/>
                        </a:cubicBezTo>
                        <a:cubicBezTo>
                          <a:pt x="226" y="155"/>
                          <a:pt x="227" y="156"/>
                          <a:pt x="227" y="157"/>
                        </a:cubicBezTo>
                        <a:cubicBezTo>
                          <a:pt x="227" y="159"/>
                          <a:pt x="225" y="160"/>
                          <a:pt x="225" y="162"/>
                        </a:cubicBezTo>
                        <a:cubicBezTo>
                          <a:pt x="225" y="163"/>
                          <a:pt x="227" y="163"/>
                          <a:pt x="227" y="164"/>
                        </a:cubicBezTo>
                        <a:cubicBezTo>
                          <a:pt x="229" y="167"/>
                          <a:pt x="230" y="169"/>
                          <a:pt x="233" y="171"/>
                        </a:cubicBezTo>
                        <a:cubicBezTo>
                          <a:pt x="233" y="170"/>
                          <a:pt x="234" y="170"/>
                          <a:pt x="234" y="169"/>
                        </a:cubicBezTo>
                        <a:cubicBezTo>
                          <a:pt x="234" y="168"/>
                          <a:pt x="233" y="168"/>
                          <a:pt x="233" y="167"/>
                        </a:cubicBezTo>
                        <a:cubicBezTo>
                          <a:pt x="233" y="166"/>
                          <a:pt x="234" y="165"/>
                          <a:pt x="235" y="165"/>
                        </a:cubicBezTo>
                        <a:cubicBezTo>
                          <a:pt x="236" y="165"/>
                          <a:pt x="236" y="166"/>
                          <a:pt x="237" y="166"/>
                        </a:cubicBezTo>
                        <a:cubicBezTo>
                          <a:pt x="239" y="168"/>
                          <a:pt x="241" y="169"/>
                          <a:pt x="244" y="170"/>
                        </a:cubicBezTo>
                        <a:cubicBezTo>
                          <a:pt x="245" y="169"/>
                          <a:pt x="245" y="169"/>
                          <a:pt x="245" y="169"/>
                        </a:cubicBezTo>
                        <a:cubicBezTo>
                          <a:pt x="245" y="167"/>
                          <a:pt x="248" y="167"/>
                          <a:pt x="250" y="165"/>
                        </a:cubicBezTo>
                        <a:cubicBezTo>
                          <a:pt x="248" y="164"/>
                          <a:pt x="247" y="164"/>
                          <a:pt x="245" y="164"/>
                        </a:cubicBezTo>
                        <a:cubicBezTo>
                          <a:pt x="245" y="162"/>
                          <a:pt x="247" y="162"/>
                          <a:pt x="248" y="160"/>
                        </a:cubicBezTo>
                        <a:cubicBezTo>
                          <a:pt x="249" y="159"/>
                          <a:pt x="249" y="158"/>
                          <a:pt x="250" y="158"/>
                        </a:cubicBezTo>
                        <a:cubicBezTo>
                          <a:pt x="253" y="158"/>
                          <a:pt x="254" y="161"/>
                          <a:pt x="257" y="161"/>
                        </a:cubicBezTo>
                        <a:cubicBezTo>
                          <a:pt x="261" y="161"/>
                          <a:pt x="261" y="156"/>
                          <a:pt x="264" y="154"/>
                        </a:cubicBezTo>
                        <a:cubicBezTo>
                          <a:pt x="266" y="155"/>
                          <a:pt x="266" y="155"/>
                          <a:pt x="266" y="155"/>
                        </a:cubicBezTo>
                        <a:cubicBezTo>
                          <a:pt x="267" y="154"/>
                          <a:pt x="267" y="154"/>
                          <a:pt x="268" y="153"/>
                        </a:cubicBezTo>
                        <a:cubicBezTo>
                          <a:pt x="270" y="153"/>
                          <a:pt x="270" y="153"/>
                          <a:pt x="270" y="153"/>
                        </a:cubicBezTo>
                        <a:cubicBezTo>
                          <a:pt x="270" y="155"/>
                          <a:pt x="270" y="155"/>
                          <a:pt x="270" y="155"/>
                        </a:cubicBezTo>
                        <a:cubicBezTo>
                          <a:pt x="270" y="158"/>
                          <a:pt x="266" y="158"/>
                          <a:pt x="266" y="160"/>
                        </a:cubicBezTo>
                        <a:cubicBezTo>
                          <a:pt x="266" y="163"/>
                          <a:pt x="269" y="164"/>
                          <a:pt x="269" y="166"/>
                        </a:cubicBezTo>
                        <a:cubicBezTo>
                          <a:pt x="269" y="168"/>
                          <a:pt x="264" y="168"/>
                          <a:pt x="264" y="170"/>
                        </a:cubicBezTo>
                        <a:cubicBezTo>
                          <a:pt x="264" y="173"/>
                          <a:pt x="266" y="174"/>
                          <a:pt x="267" y="176"/>
                        </a:cubicBezTo>
                        <a:cubicBezTo>
                          <a:pt x="269" y="178"/>
                          <a:pt x="269" y="181"/>
                          <a:pt x="272" y="182"/>
                        </a:cubicBezTo>
                        <a:cubicBezTo>
                          <a:pt x="277" y="179"/>
                          <a:pt x="277" y="179"/>
                          <a:pt x="277" y="179"/>
                        </a:cubicBezTo>
                        <a:cubicBezTo>
                          <a:pt x="278" y="179"/>
                          <a:pt x="278" y="179"/>
                          <a:pt x="278" y="179"/>
                        </a:cubicBezTo>
                        <a:cubicBezTo>
                          <a:pt x="278" y="180"/>
                          <a:pt x="279" y="181"/>
                          <a:pt x="279" y="181"/>
                        </a:cubicBezTo>
                        <a:cubicBezTo>
                          <a:pt x="279" y="183"/>
                          <a:pt x="278" y="184"/>
                          <a:pt x="278" y="186"/>
                        </a:cubicBezTo>
                        <a:cubicBezTo>
                          <a:pt x="278" y="187"/>
                          <a:pt x="278" y="187"/>
                          <a:pt x="278" y="189"/>
                        </a:cubicBezTo>
                        <a:cubicBezTo>
                          <a:pt x="278" y="191"/>
                          <a:pt x="276" y="191"/>
                          <a:pt x="274" y="193"/>
                        </a:cubicBezTo>
                        <a:cubicBezTo>
                          <a:pt x="275" y="196"/>
                          <a:pt x="276" y="197"/>
                          <a:pt x="277" y="200"/>
                        </a:cubicBezTo>
                        <a:cubicBezTo>
                          <a:pt x="278" y="201"/>
                          <a:pt x="277" y="203"/>
                          <a:pt x="279" y="203"/>
                        </a:cubicBezTo>
                        <a:cubicBezTo>
                          <a:pt x="281" y="203"/>
                          <a:pt x="283" y="201"/>
                          <a:pt x="285" y="201"/>
                        </a:cubicBezTo>
                        <a:cubicBezTo>
                          <a:pt x="287" y="208"/>
                          <a:pt x="291" y="211"/>
                          <a:pt x="295" y="219"/>
                        </a:cubicBezTo>
                        <a:cubicBezTo>
                          <a:pt x="293" y="219"/>
                          <a:pt x="291" y="220"/>
                          <a:pt x="291" y="221"/>
                        </a:cubicBezTo>
                        <a:cubicBezTo>
                          <a:pt x="291" y="223"/>
                          <a:pt x="292" y="225"/>
                          <a:pt x="294" y="226"/>
                        </a:cubicBezTo>
                        <a:cubicBezTo>
                          <a:pt x="295" y="227"/>
                          <a:pt x="296" y="226"/>
                          <a:pt x="297" y="226"/>
                        </a:cubicBezTo>
                        <a:cubicBezTo>
                          <a:pt x="299" y="227"/>
                          <a:pt x="299" y="229"/>
                          <a:pt x="300" y="231"/>
                        </a:cubicBezTo>
                        <a:cubicBezTo>
                          <a:pt x="301" y="233"/>
                          <a:pt x="303" y="234"/>
                          <a:pt x="303" y="237"/>
                        </a:cubicBezTo>
                        <a:cubicBezTo>
                          <a:pt x="303" y="242"/>
                          <a:pt x="303" y="242"/>
                          <a:pt x="303" y="242"/>
                        </a:cubicBezTo>
                        <a:cubicBezTo>
                          <a:pt x="303" y="243"/>
                          <a:pt x="302" y="244"/>
                          <a:pt x="301" y="244"/>
                        </a:cubicBezTo>
                        <a:cubicBezTo>
                          <a:pt x="300" y="244"/>
                          <a:pt x="299" y="244"/>
                          <a:pt x="299" y="244"/>
                        </a:cubicBezTo>
                        <a:cubicBezTo>
                          <a:pt x="299" y="246"/>
                          <a:pt x="299" y="248"/>
                          <a:pt x="299" y="250"/>
                        </a:cubicBezTo>
                        <a:cubicBezTo>
                          <a:pt x="299" y="253"/>
                          <a:pt x="300" y="257"/>
                          <a:pt x="303" y="257"/>
                        </a:cubicBezTo>
                        <a:cubicBezTo>
                          <a:pt x="304" y="257"/>
                          <a:pt x="306" y="257"/>
                          <a:pt x="306" y="258"/>
                        </a:cubicBezTo>
                        <a:cubicBezTo>
                          <a:pt x="306" y="259"/>
                          <a:pt x="305" y="259"/>
                          <a:pt x="305" y="260"/>
                        </a:cubicBezTo>
                        <a:cubicBezTo>
                          <a:pt x="305" y="262"/>
                          <a:pt x="306" y="263"/>
                          <a:pt x="306" y="265"/>
                        </a:cubicBezTo>
                        <a:cubicBezTo>
                          <a:pt x="306" y="268"/>
                          <a:pt x="304" y="269"/>
                          <a:pt x="304" y="271"/>
                        </a:cubicBezTo>
                        <a:cubicBezTo>
                          <a:pt x="304" y="277"/>
                          <a:pt x="308" y="279"/>
                          <a:pt x="308" y="285"/>
                        </a:cubicBezTo>
                        <a:cubicBezTo>
                          <a:pt x="308" y="286"/>
                          <a:pt x="308" y="286"/>
                          <a:pt x="308" y="286"/>
                        </a:cubicBezTo>
                        <a:cubicBezTo>
                          <a:pt x="306" y="286"/>
                          <a:pt x="306" y="286"/>
                          <a:pt x="306" y="286"/>
                        </a:cubicBezTo>
                        <a:cubicBezTo>
                          <a:pt x="301" y="286"/>
                          <a:pt x="300" y="280"/>
                          <a:pt x="295" y="280"/>
                        </a:cubicBezTo>
                        <a:cubicBezTo>
                          <a:pt x="295" y="274"/>
                          <a:pt x="295" y="274"/>
                          <a:pt x="295" y="274"/>
                        </a:cubicBezTo>
                        <a:cubicBezTo>
                          <a:pt x="293" y="274"/>
                          <a:pt x="293" y="274"/>
                          <a:pt x="293" y="274"/>
                        </a:cubicBezTo>
                        <a:cubicBezTo>
                          <a:pt x="292" y="274"/>
                          <a:pt x="292" y="275"/>
                          <a:pt x="291" y="275"/>
                        </a:cubicBezTo>
                        <a:cubicBezTo>
                          <a:pt x="287" y="275"/>
                          <a:pt x="286" y="272"/>
                          <a:pt x="284" y="270"/>
                        </a:cubicBezTo>
                        <a:cubicBezTo>
                          <a:pt x="280" y="267"/>
                          <a:pt x="277" y="265"/>
                          <a:pt x="272" y="265"/>
                        </a:cubicBezTo>
                        <a:cubicBezTo>
                          <a:pt x="269" y="265"/>
                          <a:pt x="269" y="265"/>
                          <a:pt x="269" y="265"/>
                        </a:cubicBezTo>
                        <a:cubicBezTo>
                          <a:pt x="269" y="267"/>
                          <a:pt x="269" y="267"/>
                          <a:pt x="269" y="267"/>
                        </a:cubicBezTo>
                        <a:cubicBezTo>
                          <a:pt x="271" y="270"/>
                          <a:pt x="272" y="273"/>
                          <a:pt x="272" y="276"/>
                        </a:cubicBezTo>
                        <a:cubicBezTo>
                          <a:pt x="272" y="276"/>
                          <a:pt x="272" y="276"/>
                          <a:pt x="272" y="276"/>
                        </a:cubicBezTo>
                        <a:cubicBezTo>
                          <a:pt x="273" y="276"/>
                          <a:pt x="274" y="275"/>
                          <a:pt x="274" y="275"/>
                        </a:cubicBezTo>
                        <a:cubicBezTo>
                          <a:pt x="278" y="275"/>
                          <a:pt x="279" y="280"/>
                          <a:pt x="283" y="280"/>
                        </a:cubicBezTo>
                        <a:cubicBezTo>
                          <a:pt x="284" y="280"/>
                          <a:pt x="285" y="280"/>
                          <a:pt x="287" y="280"/>
                        </a:cubicBezTo>
                        <a:cubicBezTo>
                          <a:pt x="291" y="280"/>
                          <a:pt x="292" y="282"/>
                          <a:pt x="296" y="283"/>
                        </a:cubicBezTo>
                        <a:cubicBezTo>
                          <a:pt x="295" y="286"/>
                          <a:pt x="292" y="287"/>
                          <a:pt x="291" y="291"/>
                        </a:cubicBezTo>
                        <a:cubicBezTo>
                          <a:pt x="290" y="295"/>
                          <a:pt x="290" y="297"/>
                          <a:pt x="290" y="301"/>
                        </a:cubicBezTo>
                        <a:cubicBezTo>
                          <a:pt x="290" y="307"/>
                          <a:pt x="292" y="311"/>
                          <a:pt x="295" y="316"/>
                        </a:cubicBezTo>
                        <a:cubicBezTo>
                          <a:pt x="297" y="320"/>
                          <a:pt x="300" y="323"/>
                          <a:pt x="305" y="323"/>
                        </a:cubicBezTo>
                        <a:cubicBezTo>
                          <a:pt x="306" y="323"/>
                          <a:pt x="307" y="322"/>
                          <a:pt x="309" y="322"/>
                        </a:cubicBezTo>
                        <a:cubicBezTo>
                          <a:pt x="311" y="322"/>
                          <a:pt x="311" y="325"/>
                          <a:pt x="311" y="328"/>
                        </a:cubicBezTo>
                        <a:cubicBezTo>
                          <a:pt x="312" y="331"/>
                          <a:pt x="313" y="333"/>
                          <a:pt x="315" y="336"/>
                        </a:cubicBezTo>
                        <a:cubicBezTo>
                          <a:pt x="315" y="336"/>
                          <a:pt x="315" y="336"/>
                          <a:pt x="315" y="336"/>
                        </a:cubicBezTo>
                        <a:cubicBezTo>
                          <a:pt x="305" y="348"/>
                          <a:pt x="300" y="359"/>
                          <a:pt x="286" y="365"/>
                        </a:cubicBezTo>
                        <a:cubicBezTo>
                          <a:pt x="281" y="367"/>
                          <a:pt x="279" y="368"/>
                          <a:pt x="275" y="370"/>
                        </a:cubicBezTo>
                        <a:cubicBezTo>
                          <a:pt x="272" y="372"/>
                          <a:pt x="273" y="377"/>
                          <a:pt x="269" y="377"/>
                        </a:cubicBezTo>
                        <a:cubicBezTo>
                          <a:pt x="265" y="377"/>
                          <a:pt x="263" y="374"/>
                          <a:pt x="261" y="370"/>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49" name="Google Shape;49;p4"/>
                  <p:cNvSpPr/>
                  <p:nvPr/>
                </p:nvSpPr>
                <p:spPr>
                  <a:xfrm>
                    <a:off x="6132513" y="1274763"/>
                    <a:ext cx="323850" cy="347662"/>
                  </a:xfrm>
                  <a:custGeom>
                    <a:avLst/>
                    <a:gdLst/>
                    <a:ahLst/>
                    <a:cxnLst/>
                    <a:rect l="l" t="t" r="r" b="b"/>
                    <a:pathLst>
                      <a:path w="222" h="239" extrusionOk="0">
                        <a:moveTo>
                          <a:pt x="141" y="145"/>
                        </a:moveTo>
                        <a:cubicBezTo>
                          <a:pt x="131" y="147"/>
                          <a:pt x="131" y="147"/>
                          <a:pt x="131" y="147"/>
                        </a:cubicBezTo>
                        <a:cubicBezTo>
                          <a:pt x="131" y="148"/>
                          <a:pt x="131" y="148"/>
                          <a:pt x="131" y="148"/>
                        </a:cubicBezTo>
                        <a:cubicBezTo>
                          <a:pt x="131" y="150"/>
                          <a:pt x="132" y="151"/>
                          <a:pt x="132" y="154"/>
                        </a:cubicBezTo>
                        <a:cubicBezTo>
                          <a:pt x="133" y="154"/>
                          <a:pt x="133" y="154"/>
                          <a:pt x="133" y="154"/>
                        </a:cubicBezTo>
                        <a:cubicBezTo>
                          <a:pt x="134" y="154"/>
                          <a:pt x="134" y="154"/>
                          <a:pt x="135" y="154"/>
                        </a:cubicBezTo>
                        <a:cubicBezTo>
                          <a:pt x="137" y="154"/>
                          <a:pt x="138" y="155"/>
                          <a:pt x="140" y="156"/>
                        </a:cubicBezTo>
                        <a:cubicBezTo>
                          <a:pt x="143" y="157"/>
                          <a:pt x="145" y="156"/>
                          <a:pt x="147" y="158"/>
                        </a:cubicBezTo>
                        <a:cubicBezTo>
                          <a:pt x="149" y="158"/>
                          <a:pt x="149" y="160"/>
                          <a:pt x="151" y="160"/>
                        </a:cubicBezTo>
                        <a:cubicBezTo>
                          <a:pt x="151" y="160"/>
                          <a:pt x="152" y="160"/>
                          <a:pt x="153" y="160"/>
                        </a:cubicBezTo>
                        <a:cubicBezTo>
                          <a:pt x="159" y="160"/>
                          <a:pt x="160" y="166"/>
                          <a:pt x="164" y="170"/>
                        </a:cubicBezTo>
                        <a:cubicBezTo>
                          <a:pt x="165" y="170"/>
                          <a:pt x="166" y="169"/>
                          <a:pt x="166" y="167"/>
                        </a:cubicBezTo>
                        <a:cubicBezTo>
                          <a:pt x="166" y="163"/>
                          <a:pt x="166" y="163"/>
                          <a:pt x="166" y="163"/>
                        </a:cubicBezTo>
                        <a:cubicBezTo>
                          <a:pt x="166" y="160"/>
                          <a:pt x="167" y="159"/>
                          <a:pt x="167" y="156"/>
                        </a:cubicBezTo>
                        <a:cubicBezTo>
                          <a:pt x="167" y="155"/>
                          <a:pt x="167" y="154"/>
                          <a:pt x="167" y="153"/>
                        </a:cubicBezTo>
                        <a:cubicBezTo>
                          <a:pt x="167" y="153"/>
                          <a:pt x="166" y="153"/>
                          <a:pt x="166" y="152"/>
                        </a:cubicBezTo>
                        <a:cubicBezTo>
                          <a:pt x="163" y="156"/>
                          <a:pt x="163" y="158"/>
                          <a:pt x="160" y="162"/>
                        </a:cubicBezTo>
                        <a:cubicBezTo>
                          <a:pt x="160" y="156"/>
                          <a:pt x="160" y="156"/>
                          <a:pt x="160" y="156"/>
                        </a:cubicBezTo>
                        <a:cubicBezTo>
                          <a:pt x="160" y="154"/>
                          <a:pt x="159" y="151"/>
                          <a:pt x="161" y="149"/>
                        </a:cubicBezTo>
                        <a:cubicBezTo>
                          <a:pt x="163" y="147"/>
                          <a:pt x="166" y="147"/>
                          <a:pt x="166" y="144"/>
                        </a:cubicBezTo>
                        <a:cubicBezTo>
                          <a:pt x="166" y="141"/>
                          <a:pt x="164" y="139"/>
                          <a:pt x="162" y="139"/>
                        </a:cubicBezTo>
                        <a:cubicBezTo>
                          <a:pt x="159" y="139"/>
                          <a:pt x="159" y="141"/>
                          <a:pt x="157" y="143"/>
                        </a:cubicBezTo>
                        <a:cubicBezTo>
                          <a:pt x="156" y="144"/>
                          <a:pt x="154" y="144"/>
                          <a:pt x="152" y="144"/>
                        </a:cubicBezTo>
                        <a:cubicBezTo>
                          <a:pt x="150" y="144"/>
                          <a:pt x="150" y="147"/>
                          <a:pt x="149" y="147"/>
                        </a:cubicBezTo>
                        <a:cubicBezTo>
                          <a:pt x="146" y="147"/>
                          <a:pt x="144" y="145"/>
                          <a:pt x="141" y="145"/>
                        </a:cubicBezTo>
                        <a:close/>
                        <a:moveTo>
                          <a:pt x="125" y="145"/>
                        </a:moveTo>
                        <a:cubicBezTo>
                          <a:pt x="124" y="142"/>
                          <a:pt x="124" y="141"/>
                          <a:pt x="123" y="138"/>
                        </a:cubicBezTo>
                        <a:cubicBezTo>
                          <a:pt x="120" y="139"/>
                          <a:pt x="120" y="143"/>
                          <a:pt x="118" y="145"/>
                        </a:cubicBezTo>
                        <a:cubicBezTo>
                          <a:pt x="117" y="144"/>
                          <a:pt x="117" y="143"/>
                          <a:pt x="116" y="143"/>
                        </a:cubicBezTo>
                        <a:cubicBezTo>
                          <a:pt x="115" y="143"/>
                          <a:pt x="115" y="144"/>
                          <a:pt x="114" y="145"/>
                        </a:cubicBezTo>
                        <a:cubicBezTo>
                          <a:pt x="111" y="146"/>
                          <a:pt x="108" y="146"/>
                          <a:pt x="108" y="149"/>
                        </a:cubicBezTo>
                        <a:cubicBezTo>
                          <a:pt x="108" y="155"/>
                          <a:pt x="108" y="155"/>
                          <a:pt x="108" y="155"/>
                        </a:cubicBezTo>
                        <a:cubicBezTo>
                          <a:pt x="110" y="155"/>
                          <a:pt x="110" y="155"/>
                          <a:pt x="110" y="155"/>
                        </a:cubicBezTo>
                        <a:cubicBezTo>
                          <a:pt x="111" y="155"/>
                          <a:pt x="112" y="154"/>
                          <a:pt x="113" y="154"/>
                        </a:cubicBezTo>
                        <a:cubicBezTo>
                          <a:pt x="116" y="154"/>
                          <a:pt x="116" y="156"/>
                          <a:pt x="118" y="156"/>
                        </a:cubicBezTo>
                        <a:cubicBezTo>
                          <a:pt x="121" y="156"/>
                          <a:pt x="121" y="151"/>
                          <a:pt x="124" y="151"/>
                        </a:cubicBezTo>
                        <a:cubicBezTo>
                          <a:pt x="124" y="150"/>
                          <a:pt x="124" y="150"/>
                          <a:pt x="124" y="149"/>
                        </a:cubicBezTo>
                        <a:cubicBezTo>
                          <a:pt x="125" y="145"/>
                          <a:pt x="125" y="145"/>
                          <a:pt x="125" y="145"/>
                        </a:cubicBezTo>
                        <a:close/>
                        <a:moveTo>
                          <a:pt x="113" y="71"/>
                        </a:moveTo>
                        <a:cubicBezTo>
                          <a:pt x="112" y="70"/>
                          <a:pt x="111" y="70"/>
                          <a:pt x="110" y="70"/>
                        </a:cubicBezTo>
                        <a:cubicBezTo>
                          <a:pt x="109" y="70"/>
                          <a:pt x="108" y="70"/>
                          <a:pt x="108" y="70"/>
                        </a:cubicBezTo>
                        <a:cubicBezTo>
                          <a:pt x="108" y="71"/>
                          <a:pt x="109" y="72"/>
                          <a:pt x="109" y="72"/>
                        </a:cubicBezTo>
                        <a:cubicBezTo>
                          <a:pt x="108" y="73"/>
                          <a:pt x="108" y="73"/>
                          <a:pt x="108" y="73"/>
                        </a:cubicBezTo>
                        <a:cubicBezTo>
                          <a:pt x="109" y="73"/>
                          <a:pt x="110" y="74"/>
                          <a:pt x="111" y="74"/>
                        </a:cubicBezTo>
                        <a:cubicBezTo>
                          <a:pt x="109" y="75"/>
                          <a:pt x="108" y="75"/>
                          <a:pt x="107" y="76"/>
                        </a:cubicBezTo>
                        <a:cubicBezTo>
                          <a:pt x="108" y="78"/>
                          <a:pt x="108" y="79"/>
                          <a:pt x="109" y="81"/>
                        </a:cubicBezTo>
                        <a:cubicBezTo>
                          <a:pt x="110" y="80"/>
                          <a:pt x="110" y="77"/>
                          <a:pt x="111" y="77"/>
                        </a:cubicBezTo>
                        <a:cubicBezTo>
                          <a:pt x="113" y="77"/>
                          <a:pt x="113" y="78"/>
                          <a:pt x="114" y="78"/>
                        </a:cubicBezTo>
                        <a:cubicBezTo>
                          <a:pt x="115" y="78"/>
                          <a:pt x="116" y="78"/>
                          <a:pt x="116" y="77"/>
                        </a:cubicBezTo>
                        <a:cubicBezTo>
                          <a:pt x="116" y="76"/>
                          <a:pt x="115" y="75"/>
                          <a:pt x="115" y="74"/>
                        </a:cubicBezTo>
                        <a:cubicBezTo>
                          <a:pt x="115" y="73"/>
                          <a:pt x="114" y="72"/>
                          <a:pt x="113" y="71"/>
                        </a:cubicBezTo>
                        <a:close/>
                        <a:moveTo>
                          <a:pt x="216" y="14"/>
                        </a:moveTo>
                        <a:cubicBezTo>
                          <a:pt x="214" y="14"/>
                          <a:pt x="212" y="14"/>
                          <a:pt x="212" y="15"/>
                        </a:cubicBezTo>
                        <a:cubicBezTo>
                          <a:pt x="212" y="17"/>
                          <a:pt x="212" y="18"/>
                          <a:pt x="213" y="19"/>
                        </a:cubicBezTo>
                        <a:cubicBezTo>
                          <a:pt x="214" y="18"/>
                          <a:pt x="216" y="16"/>
                          <a:pt x="216" y="14"/>
                        </a:cubicBezTo>
                        <a:close/>
                        <a:moveTo>
                          <a:pt x="203" y="13"/>
                        </a:moveTo>
                        <a:cubicBezTo>
                          <a:pt x="204" y="14"/>
                          <a:pt x="205" y="14"/>
                          <a:pt x="205" y="15"/>
                        </a:cubicBezTo>
                        <a:cubicBezTo>
                          <a:pt x="203" y="15"/>
                          <a:pt x="203" y="15"/>
                          <a:pt x="203" y="15"/>
                        </a:cubicBezTo>
                        <a:cubicBezTo>
                          <a:pt x="203" y="16"/>
                          <a:pt x="203" y="16"/>
                          <a:pt x="203" y="16"/>
                        </a:cubicBezTo>
                        <a:cubicBezTo>
                          <a:pt x="201" y="18"/>
                          <a:pt x="201" y="18"/>
                          <a:pt x="201" y="18"/>
                        </a:cubicBezTo>
                        <a:cubicBezTo>
                          <a:pt x="205" y="23"/>
                          <a:pt x="209" y="25"/>
                          <a:pt x="215" y="25"/>
                        </a:cubicBezTo>
                        <a:cubicBezTo>
                          <a:pt x="215" y="26"/>
                          <a:pt x="215" y="26"/>
                          <a:pt x="215" y="26"/>
                        </a:cubicBezTo>
                        <a:cubicBezTo>
                          <a:pt x="214" y="28"/>
                          <a:pt x="213" y="29"/>
                          <a:pt x="213" y="31"/>
                        </a:cubicBezTo>
                        <a:cubicBezTo>
                          <a:pt x="214" y="35"/>
                          <a:pt x="214" y="35"/>
                          <a:pt x="214" y="35"/>
                        </a:cubicBezTo>
                        <a:cubicBezTo>
                          <a:pt x="213" y="36"/>
                          <a:pt x="211" y="36"/>
                          <a:pt x="211" y="38"/>
                        </a:cubicBezTo>
                        <a:cubicBezTo>
                          <a:pt x="211" y="41"/>
                          <a:pt x="214" y="42"/>
                          <a:pt x="216" y="43"/>
                        </a:cubicBezTo>
                        <a:cubicBezTo>
                          <a:pt x="218" y="44"/>
                          <a:pt x="218" y="46"/>
                          <a:pt x="219" y="47"/>
                        </a:cubicBezTo>
                        <a:cubicBezTo>
                          <a:pt x="220" y="50"/>
                          <a:pt x="222" y="50"/>
                          <a:pt x="222" y="53"/>
                        </a:cubicBezTo>
                        <a:cubicBezTo>
                          <a:pt x="222" y="56"/>
                          <a:pt x="221" y="59"/>
                          <a:pt x="218" y="59"/>
                        </a:cubicBezTo>
                        <a:cubicBezTo>
                          <a:pt x="215" y="59"/>
                          <a:pt x="214" y="57"/>
                          <a:pt x="210" y="57"/>
                        </a:cubicBezTo>
                        <a:cubicBezTo>
                          <a:pt x="210" y="56"/>
                          <a:pt x="210" y="56"/>
                          <a:pt x="210" y="56"/>
                        </a:cubicBezTo>
                        <a:cubicBezTo>
                          <a:pt x="211" y="54"/>
                          <a:pt x="211" y="53"/>
                          <a:pt x="212" y="52"/>
                        </a:cubicBezTo>
                        <a:cubicBezTo>
                          <a:pt x="212" y="52"/>
                          <a:pt x="211" y="52"/>
                          <a:pt x="210" y="52"/>
                        </a:cubicBezTo>
                        <a:cubicBezTo>
                          <a:pt x="205" y="52"/>
                          <a:pt x="205" y="52"/>
                          <a:pt x="205" y="52"/>
                        </a:cubicBezTo>
                        <a:cubicBezTo>
                          <a:pt x="205" y="52"/>
                          <a:pt x="204" y="52"/>
                          <a:pt x="203" y="52"/>
                        </a:cubicBezTo>
                        <a:cubicBezTo>
                          <a:pt x="203" y="50"/>
                          <a:pt x="202" y="49"/>
                          <a:pt x="202" y="48"/>
                        </a:cubicBezTo>
                        <a:cubicBezTo>
                          <a:pt x="202" y="47"/>
                          <a:pt x="203" y="47"/>
                          <a:pt x="203" y="46"/>
                        </a:cubicBezTo>
                        <a:cubicBezTo>
                          <a:pt x="203" y="43"/>
                          <a:pt x="198" y="44"/>
                          <a:pt x="195" y="43"/>
                        </a:cubicBezTo>
                        <a:cubicBezTo>
                          <a:pt x="192" y="41"/>
                          <a:pt x="191" y="36"/>
                          <a:pt x="187" y="36"/>
                        </a:cubicBezTo>
                        <a:cubicBezTo>
                          <a:pt x="185" y="36"/>
                          <a:pt x="184" y="37"/>
                          <a:pt x="183" y="37"/>
                        </a:cubicBezTo>
                        <a:cubicBezTo>
                          <a:pt x="182" y="37"/>
                          <a:pt x="182" y="37"/>
                          <a:pt x="181" y="37"/>
                        </a:cubicBezTo>
                        <a:cubicBezTo>
                          <a:pt x="181" y="36"/>
                          <a:pt x="181" y="36"/>
                          <a:pt x="181" y="36"/>
                        </a:cubicBezTo>
                        <a:cubicBezTo>
                          <a:pt x="181" y="34"/>
                          <a:pt x="183" y="33"/>
                          <a:pt x="183" y="32"/>
                        </a:cubicBezTo>
                        <a:cubicBezTo>
                          <a:pt x="183" y="30"/>
                          <a:pt x="183" y="29"/>
                          <a:pt x="183" y="26"/>
                        </a:cubicBezTo>
                        <a:cubicBezTo>
                          <a:pt x="183" y="25"/>
                          <a:pt x="182" y="24"/>
                          <a:pt x="181" y="22"/>
                        </a:cubicBezTo>
                        <a:cubicBezTo>
                          <a:pt x="183" y="23"/>
                          <a:pt x="184" y="24"/>
                          <a:pt x="185" y="24"/>
                        </a:cubicBezTo>
                        <a:cubicBezTo>
                          <a:pt x="187" y="24"/>
                          <a:pt x="187" y="24"/>
                          <a:pt x="187" y="24"/>
                        </a:cubicBezTo>
                        <a:cubicBezTo>
                          <a:pt x="187" y="22"/>
                          <a:pt x="187" y="21"/>
                          <a:pt x="188" y="20"/>
                        </a:cubicBezTo>
                        <a:cubicBezTo>
                          <a:pt x="188" y="19"/>
                          <a:pt x="188" y="19"/>
                          <a:pt x="188" y="19"/>
                        </a:cubicBezTo>
                        <a:cubicBezTo>
                          <a:pt x="186" y="19"/>
                          <a:pt x="184" y="18"/>
                          <a:pt x="184" y="16"/>
                        </a:cubicBezTo>
                        <a:cubicBezTo>
                          <a:pt x="184" y="15"/>
                          <a:pt x="185" y="15"/>
                          <a:pt x="186" y="15"/>
                        </a:cubicBezTo>
                        <a:cubicBezTo>
                          <a:pt x="190" y="17"/>
                          <a:pt x="190" y="17"/>
                          <a:pt x="190" y="17"/>
                        </a:cubicBezTo>
                        <a:cubicBezTo>
                          <a:pt x="190" y="16"/>
                          <a:pt x="191" y="15"/>
                          <a:pt x="191" y="14"/>
                        </a:cubicBezTo>
                        <a:cubicBezTo>
                          <a:pt x="191" y="13"/>
                          <a:pt x="189" y="13"/>
                          <a:pt x="189" y="11"/>
                        </a:cubicBezTo>
                        <a:cubicBezTo>
                          <a:pt x="189" y="10"/>
                          <a:pt x="190" y="9"/>
                          <a:pt x="190" y="8"/>
                        </a:cubicBezTo>
                        <a:cubicBezTo>
                          <a:pt x="190" y="7"/>
                          <a:pt x="189" y="6"/>
                          <a:pt x="188" y="4"/>
                        </a:cubicBezTo>
                        <a:cubicBezTo>
                          <a:pt x="193" y="2"/>
                          <a:pt x="196" y="2"/>
                          <a:pt x="200" y="0"/>
                        </a:cubicBezTo>
                        <a:cubicBezTo>
                          <a:pt x="202" y="2"/>
                          <a:pt x="201" y="4"/>
                          <a:pt x="201" y="6"/>
                        </a:cubicBezTo>
                        <a:cubicBezTo>
                          <a:pt x="201" y="9"/>
                          <a:pt x="202" y="11"/>
                          <a:pt x="203" y="13"/>
                        </a:cubicBezTo>
                        <a:close/>
                        <a:moveTo>
                          <a:pt x="142" y="30"/>
                        </a:moveTo>
                        <a:cubicBezTo>
                          <a:pt x="142" y="34"/>
                          <a:pt x="146" y="37"/>
                          <a:pt x="150" y="37"/>
                        </a:cubicBezTo>
                        <a:cubicBezTo>
                          <a:pt x="153" y="37"/>
                          <a:pt x="153" y="37"/>
                          <a:pt x="153" y="37"/>
                        </a:cubicBezTo>
                        <a:cubicBezTo>
                          <a:pt x="153" y="27"/>
                          <a:pt x="153" y="27"/>
                          <a:pt x="153" y="27"/>
                        </a:cubicBezTo>
                        <a:cubicBezTo>
                          <a:pt x="151" y="25"/>
                          <a:pt x="149" y="27"/>
                          <a:pt x="146" y="28"/>
                        </a:cubicBezTo>
                        <a:cubicBezTo>
                          <a:pt x="145" y="28"/>
                          <a:pt x="142" y="28"/>
                          <a:pt x="142" y="30"/>
                        </a:cubicBezTo>
                        <a:close/>
                        <a:moveTo>
                          <a:pt x="21" y="48"/>
                        </a:moveTo>
                        <a:cubicBezTo>
                          <a:pt x="23" y="52"/>
                          <a:pt x="25" y="55"/>
                          <a:pt x="29" y="55"/>
                        </a:cubicBezTo>
                        <a:cubicBezTo>
                          <a:pt x="33" y="55"/>
                          <a:pt x="32" y="50"/>
                          <a:pt x="35" y="48"/>
                        </a:cubicBezTo>
                        <a:cubicBezTo>
                          <a:pt x="39" y="46"/>
                          <a:pt x="41" y="45"/>
                          <a:pt x="46" y="43"/>
                        </a:cubicBezTo>
                        <a:cubicBezTo>
                          <a:pt x="60" y="37"/>
                          <a:pt x="65" y="26"/>
                          <a:pt x="75" y="14"/>
                        </a:cubicBezTo>
                        <a:cubicBezTo>
                          <a:pt x="75" y="14"/>
                          <a:pt x="75" y="14"/>
                          <a:pt x="75" y="14"/>
                        </a:cubicBezTo>
                        <a:cubicBezTo>
                          <a:pt x="75" y="14"/>
                          <a:pt x="75" y="14"/>
                          <a:pt x="75" y="15"/>
                        </a:cubicBezTo>
                        <a:cubicBezTo>
                          <a:pt x="78" y="20"/>
                          <a:pt x="79" y="23"/>
                          <a:pt x="82" y="28"/>
                        </a:cubicBezTo>
                        <a:cubicBezTo>
                          <a:pt x="88" y="38"/>
                          <a:pt x="96" y="43"/>
                          <a:pt x="107" y="46"/>
                        </a:cubicBezTo>
                        <a:cubicBezTo>
                          <a:pt x="106" y="50"/>
                          <a:pt x="101" y="51"/>
                          <a:pt x="101" y="56"/>
                        </a:cubicBezTo>
                        <a:cubicBezTo>
                          <a:pt x="101" y="57"/>
                          <a:pt x="102" y="58"/>
                          <a:pt x="103" y="59"/>
                        </a:cubicBezTo>
                        <a:cubicBezTo>
                          <a:pt x="103" y="60"/>
                          <a:pt x="103" y="62"/>
                          <a:pt x="104" y="63"/>
                        </a:cubicBezTo>
                        <a:cubicBezTo>
                          <a:pt x="107" y="63"/>
                          <a:pt x="108" y="63"/>
                          <a:pt x="111" y="63"/>
                        </a:cubicBezTo>
                        <a:cubicBezTo>
                          <a:pt x="112" y="63"/>
                          <a:pt x="112" y="63"/>
                          <a:pt x="113" y="63"/>
                        </a:cubicBezTo>
                        <a:cubicBezTo>
                          <a:pt x="113" y="63"/>
                          <a:pt x="113" y="64"/>
                          <a:pt x="113" y="64"/>
                        </a:cubicBezTo>
                        <a:cubicBezTo>
                          <a:pt x="113" y="66"/>
                          <a:pt x="111" y="66"/>
                          <a:pt x="109" y="67"/>
                        </a:cubicBezTo>
                        <a:cubicBezTo>
                          <a:pt x="104" y="68"/>
                          <a:pt x="102" y="68"/>
                          <a:pt x="98" y="70"/>
                        </a:cubicBezTo>
                        <a:cubicBezTo>
                          <a:pt x="96" y="71"/>
                          <a:pt x="93" y="72"/>
                          <a:pt x="93" y="74"/>
                        </a:cubicBezTo>
                        <a:cubicBezTo>
                          <a:pt x="93" y="75"/>
                          <a:pt x="94" y="75"/>
                          <a:pt x="94" y="75"/>
                        </a:cubicBezTo>
                        <a:cubicBezTo>
                          <a:pt x="95" y="75"/>
                          <a:pt x="95" y="75"/>
                          <a:pt x="96" y="75"/>
                        </a:cubicBezTo>
                        <a:cubicBezTo>
                          <a:pt x="98" y="75"/>
                          <a:pt x="99" y="76"/>
                          <a:pt x="99" y="78"/>
                        </a:cubicBezTo>
                        <a:cubicBezTo>
                          <a:pt x="96" y="87"/>
                          <a:pt x="96" y="87"/>
                          <a:pt x="96" y="87"/>
                        </a:cubicBezTo>
                        <a:cubicBezTo>
                          <a:pt x="94" y="95"/>
                          <a:pt x="88" y="98"/>
                          <a:pt x="88" y="107"/>
                        </a:cubicBezTo>
                        <a:cubicBezTo>
                          <a:pt x="88" y="110"/>
                          <a:pt x="89" y="115"/>
                          <a:pt x="93" y="115"/>
                        </a:cubicBezTo>
                        <a:cubicBezTo>
                          <a:pt x="98" y="115"/>
                          <a:pt x="101" y="111"/>
                          <a:pt x="106" y="110"/>
                        </a:cubicBezTo>
                        <a:cubicBezTo>
                          <a:pt x="106" y="111"/>
                          <a:pt x="107" y="111"/>
                          <a:pt x="107" y="111"/>
                        </a:cubicBezTo>
                        <a:cubicBezTo>
                          <a:pt x="107" y="115"/>
                          <a:pt x="103" y="116"/>
                          <a:pt x="99" y="118"/>
                        </a:cubicBezTo>
                        <a:cubicBezTo>
                          <a:pt x="97" y="119"/>
                          <a:pt x="95" y="120"/>
                          <a:pt x="95" y="122"/>
                        </a:cubicBezTo>
                        <a:cubicBezTo>
                          <a:pt x="95" y="125"/>
                          <a:pt x="97" y="127"/>
                          <a:pt x="98" y="131"/>
                        </a:cubicBezTo>
                        <a:cubicBezTo>
                          <a:pt x="100" y="135"/>
                          <a:pt x="100" y="138"/>
                          <a:pt x="101" y="142"/>
                        </a:cubicBezTo>
                        <a:cubicBezTo>
                          <a:pt x="101" y="140"/>
                          <a:pt x="101" y="140"/>
                          <a:pt x="101" y="140"/>
                        </a:cubicBezTo>
                        <a:cubicBezTo>
                          <a:pt x="101" y="147"/>
                          <a:pt x="98" y="155"/>
                          <a:pt x="91" y="155"/>
                        </a:cubicBezTo>
                        <a:cubicBezTo>
                          <a:pt x="87" y="155"/>
                          <a:pt x="85" y="152"/>
                          <a:pt x="81" y="151"/>
                        </a:cubicBezTo>
                        <a:cubicBezTo>
                          <a:pt x="80" y="151"/>
                          <a:pt x="80" y="151"/>
                          <a:pt x="80" y="151"/>
                        </a:cubicBezTo>
                        <a:cubicBezTo>
                          <a:pt x="80" y="154"/>
                          <a:pt x="80" y="154"/>
                          <a:pt x="80" y="154"/>
                        </a:cubicBezTo>
                        <a:cubicBezTo>
                          <a:pt x="80" y="158"/>
                          <a:pt x="83" y="159"/>
                          <a:pt x="83" y="163"/>
                        </a:cubicBezTo>
                        <a:cubicBezTo>
                          <a:pt x="88" y="162"/>
                          <a:pt x="90" y="159"/>
                          <a:pt x="94" y="159"/>
                        </a:cubicBezTo>
                        <a:cubicBezTo>
                          <a:pt x="100" y="159"/>
                          <a:pt x="103" y="161"/>
                          <a:pt x="108" y="161"/>
                        </a:cubicBezTo>
                        <a:cubicBezTo>
                          <a:pt x="111" y="161"/>
                          <a:pt x="113" y="160"/>
                          <a:pt x="116" y="160"/>
                        </a:cubicBezTo>
                        <a:cubicBezTo>
                          <a:pt x="116" y="160"/>
                          <a:pt x="116" y="160"/>
                          <a:pt x="116" y="161"/>
                        </a:cubicBezTo>
                        <a:cubicBezTo>
                          <a:pt x="114" y="171"/>
                          <a:pt x="116" y="166"/>
                          <a:pt x="121" y="164"/>
                        </a:cubicBezTo>
                        <a:cubicBezTo>
                          <a:pt x="125" y="164"/>
                          <a:pt x="124" y="173"/>
                          <a:pt x="129" y="173"/>
                        </a:cubicBezTo>
                        <a:cubicBezTo>
                          <a:pt x="130" y="173"/>
                          <a:pt x="131" y="172"/>
                          <a:pt x="133" y="172"/>
                        </a:cubicBezTo>
                        <a:cubicBezTo>
                          <a:pt x="132" y="171"/>
                          <a:pt x="131" y="170"/>
                          <a:pt x="131" y="168"/>
                        </a:cubicBezTo>
                        <a:cubicBezTo>
                          <a:pt x="131" y="167"/>
                          <a:pt x="132" y="166"/>
                          <a:pt x="132" y="166"/>
                        </a:cubicBezTo>
                        <a:cubicBezTo>
                          <a:pt x="133" y="166"/>
                          <a:pt x="134" y="167"/>
                          <a:pt x="135" y="167"/>
                        </a:cubicBezTo>
                        <a:cubicBezTo>
                          <a:pt x="137" y="167"/>
                          <a:pt x="138" y="166"/>
                          <a:pt x="139" y="166"/>
                        </a:cubicBezTo>
                        <a:cubicBezTo>
                          <a:pt x="144" y="166"/>
                          <a:pt x="147" y="166"/>
                          <a:pt x="151" y="170"/>
                        </a:cubicBezTo>
                        <a:cubicBezTo>
                          <a:pt x="149" y="171"/>
                          <a:pt x="149" y="172"/>
                          <a:pt x="149" y="174"/>
                        </a:cubicBezTo>
                        <a:cubicBezTo>
                          <a:pt x="149" y="177"/>
                          <a:pt x="153" y="178"/>
                          <a:pt x="156" y="179"/>
                        </a:cubicBezTo>
                        <a:cubicBezTo>
                          <a:pt x="158" y="179"/>
                          <a:pt x="159" y="181"/>
                          <a:pt x="161" y="181"/>
                        </a:cubicBezTo>
                        <a:cubicBezTo>
                          <a:pt x="163" y="181"/>
                          <a:pt x="164" y="178"/>
                          <a:pt x="166" y="178"/>
                        </a:cubicBezTo>
                        <a:cubicBezTo>
                          <a:pt x="169" y="178"/>
                          <a:pt x="169" y="181"/>
                          <a:pt x="172" y="182"/>
                        </a:cubicBezTo>
                        <a:cubicBezTo>
                          <a:pt x="176" y="184"/>
                          <a:pt x="182" y="185"/>
                          <a:pt x="182" y="190"/>
                        </a:cubicBezTo>
                        <a:cubicBezTo>
                          <a:pt x="182" y="207"/>
                          <a:pt x="182" y="207"/>
                          <a:pt x="182" y="207"/>
                        </a:cubicBezTo>
                        <a:cubicBezTo>
                          <a:pt x="182" y="208"/>
                          <a:pt x="182" y="210"/>
                          <a:pt x="182" y="211"/>
                        </a:cubicBezTo>
                        <a:cubicBezTo>
                          <a:pt x="182" y="211"/>
                          <a:pt x="182" y="211"/>
                          <a:pt x="182" y="211"/>
                        </a:cubicBezTo>
                        <a:cubicBezTo>
                          <a:pt x="178" y="212"/>
                          <a:pt x="175" y="212"/>
                          <a:pt x="171" y="213"/>
                        </a:cubicBezTo>
                        <a:cubicBezTo>
                          <a:pt x="169" y="214"/>
                          <a:pt x="170" y="216"/>
                          <a:pt x="168" y="216"/>
                        </a:cubicBezTo>
                        <a:cubicBezTo>
                          <a:pt x="165" y="218"/>
                          <a:pt x="163" y="218"/>
                          <a:pt x="160" y="219"/>
                        </a:cubicBezTo>
                        <a:cubicBezTo>
                          <a:pt x="157" y="220"/>
                          <a:pt x="157" y="224"/>
                          <a:pt x="154" y="225"/>
                        </a:cubicBezTo>
                        <a:cubicBezTo>
                          <a:pt x="147" y="229"/>
                          <a:pt x="142" y="229"/>
                          <a:pt x="135" y="231"/>
                        </a:cubicBezTo>
                        <a:cubicBezTo>
                          <a:pt x="134" y="231"/>
                          <a:pt x="133" y="232"/>
                          <a:pt x="132" y="232"/>
                        </a:cubicBezTo>
                        <a:cubicBezTo>
                          <a:pt x="130" y="232"/>
                          <a:pt x="129" y="229"/>
                          <a:pt x="126" y="229"/>
                        </a:cubicBezTo>
                        <a:cubicBezTo>
                          <a:pt x="124" y="229"/>
                          <a:pt x="124" y="231"/>
                          <a:pt x="122" y="232"/>
                        </a:cubicBezTo>
                        <a:cubicBezTo>
                          <a:pt x="119" y="236"/>
                          <a:pt x="116" y="238"/>
                          <a:pt x="111" y="238"/>
                        </a:cubicBezTo>
                        <a:cubicBezTo>
                          <a:pt x="109" y="238"/>
                          <a:pt x="108" y="237"/>
                          <a:pt x="107" y="236"/>
                        </a:cubicBezTo>
                        <a:cubicBezTo>
                          <a:pt x="96" y="239"/>
                          <a:pt x="96" y="239"/>
                          <a:pt x="96" y="239"/>
                        </a:cubicBezTo>
                        <a:cubicBezTo>
                          <a:pt x="92" y="238"/>
                          <a:pt x="91" y="236"/>
                          <a:pt x="90" y="233"/>
                        </a:cubicBezTo>
                        <a:cubicBezTo>
                          <a:pt x="88" y="227"/>
                          <a:pt x="88" y="224"/>
                          <a:pt x="87" y="218"/>
                        </a:cubicBezTo>
                        <a:cubicBezTo>
                          <a:pt x="87" y="218"/>
                          <a:pt x="87" y="218"/>
                          <a:pt x="87" y="218"/>
                        </a:cubicBezTo>
                        <a:cubicBezTo>
                          <a:pt x="91" y="217"/>
                          <a:pt x="93" y="213"/>
                          <a:pt x="97" y="211"/>
                        </a:cubicBezTo>
                        <a:cubicBezTo>
                          <a:pt x="102" y="210"/>
                          <a:pt x="104" y="208"/>
                          <a:pt x="108" y="205"/>
                        </a:cubicBezTo>
                        <a:cubicBezTo>
                          <a:pt x="109" y="203"/>
                          <a:pt x="111" y="202"/>
                          <a:pt x="111" y="200"/>
                        </a:cubicBezTo>
                        <a:cubicBezTo>
                          <a:pt x="111" y="196"/>
                          <a:pt x="107" y="192"/>
                          <a:pt x="103" y="192"/>
                        </a:cubicBezTo>
                        <a:cubicBezTo>
                          <a:pt x="102" y="192"/>
                          <a:pt x="101" y="193"/>
                          <a:pt x="100" y="193"/>
                        </a:cubicBezTo>
                        <a:cubicBezTo>
                          <a:pt x="97" y="193"/>
                          <a:pt x="95" y="191"/>
                          <a:pt x="95" y="188"/>
                        </a:cubicBezTo>
                        <a:cubicBezTo>
                          <a:pt x="95" y="186"/>
                          <a:pt x="99" y="186"/>
                          <a:pt x="99" y="184"/>
                        </a:cubicBezTo>
                        <a:cubicBezTo>
                          <a:pt x="99" y="182"/>
                          <a:pt x="97" y="181"/>
                          <a:pt x="97" y="180"/>
                        </a:cubicBezTo>
                        <a:cubicBezTo>
                          <a:pt x="97" y="178"/>
                          <a:pt x="98" y="178"/>
                          <a:pt x="98" y="177"/>
                        </a:cubicBezTo>
                        <a:cubicBezTo>
                          <a:pt x="96" y="178"/>
                          <a:pt x="96" y="178"/>
                          <a:pt x="96" y="178"/>
                        </a:cubicBezTo>
                        <a:cubicBezTo>
                          <a:pt x="91" y="178"/>
                          <a:pt x="91" y="178"/>
                          <a:pt x="91" y="178"/>
                        </a:cubicBezTo>
                        <a:cubicBezTo>
                          <a:pt x="86" y="178"/>
                          <a:pt x="85" y="182"/>
                          <a:pt x="81" y="184"/>
                        </a:cubicBezTo>
                        <a:cubicBezTo>
                          <a:pt x="79" y="185"/>
                          <a:pt x="77" y="187"/>
                          <a:pt x="75" y="188"/>
                        </a:cubicBezTo>
                        <a:cubicBezTo>
                          <a:pt x="73" y="189"/>
                          <a:pt x="71" y="190"/>
                          <a:pt x="71" y="192"/>
                        </a:cubicBezTo>
                        <a:cubicBezTo>
                          <a:pt x="71" y="194"/>
                          <a:pt x="69" y="193"/>
                          <a:pt x="68" y="193"/>
                        </a:cubicBezTo>
                        <a:cubicBezTo>
                          <a:pt x="65" y="193"/>
                          <a:pt x="65" y="195"/>
                          <a:pt x="63" y="196"/>
                        </a:cubicBezTo>
                        <a:cubicBezTo>
                          <a:pt x="60" y="198"/>
                          <a:pt x="59" y="199"/>
                          <a:pt x="57" y="200"/>
                        </a:cubicBezTo>
                        <a:cubicBezTo>
                          <a:pt x="56" y="201"/>
                          <a:pt x="56" y="203"/>
                          <a:pt x="54" y="203"/>
                        </a:cubicBezTo>
                        <a:cubicBezTo>
                          <a:pt x="52" y="203"/>
                          <a:pt x="52" y="199"/>
                          <a:pt x="52" y="197"/>
                        </a:cubicBezTo>
                        <a:cubicBezTo>
                          <a:pt x="52" y="194"/>
                          <a:pt x="51" y="193"/>
                          <a:pt x="50" y="190"/>
                        </a:cubicBezTo>
                        <a:cubicBezTo>
                          <a:pt x="48" y="185"/>
                          <a:pt x="48" y="182"/>
                          <a:pt x="48" y="176"/>
                        </a:cubicBezTo>
                        <a:cubicBezTo>
                          <a:pt x="47" y="171"/>
                          <a:pt x="45" y="168"/>
                          <a:pt x="43" y="162"/>
                        </a:cubicBezTo>
                        <a:cubicBezTo>
                          <a:pt x="42" y="156"/>
                          <a:pt x="42" y="153"/>
                          <a:pt x="39" y="149"/>
                        </a:cubicBezTo>
                        <a:cubicBezTo>
                          <a:pt x="28" y="131"/>
                          <a:pt x="24" y="119"/>
                          <a:pt x="10" y="104"/>
                        </a:cubicBezTo>
                        <a:cubicBezTo>
                          <a:pt x="7" y="100"/>
                          <a:pt x="7" y="97"/>
                          <a:pt x="4" y="94"/>
                        </a:cubicBezTo>
                        <a:cubicBezTo>
                          <a:pt x="2" y="89"/>
                          <a:pt x="0" y="87"/>
                          <a:pt x="0" y="82"/>
                        </a:cubicBezTo>
                        <a:cubicBezTo>
                          <a:pt x="0" y="77"/>
                          <a:pt x="6" y="75"/>
                          <a:pt x="10" y="75"/>
                        </a:cubicBezTo>
                        <a:cubicBezTo>
                          <a:pt x="18" y="75"/>
                          <a:pt x="17" y="85"/>
                          <a:pt x="24" y="88"/>
                        </a:cubicBezTo>
                        <a:cubicBezTo>
                          <a:pt x="28" y="90"/>
                          <a:pt x="32" y="90"/>
                          <a:pt x="34" y="94"/>
                        </a:cubicBezTo>
                        <a:cubicBezTo>
                          <a:pt x="35" y="97"/>
                          <a:pt x="35" y="101"/>
                          <a:pt x="38" y="101"/>
                        </a:cubicBezTo>
                        <a:cubicBezTo>
                          <a:pt x="38" y="101"/>
                          <a:pt x="38" y="100"/>
                          <a:pt x="39" y="100"/>
                        </a:cubicBezTo>
                        <a:cubicBezTo>
                          <a:pt x="37" y="94"/>
                          <a:pt x="34" y="91"/>
                          <a:pt x="34" y="85"/>
                        </a:cubicBezTo>
                        <a:cubicBezTo>
                          <a:pt x="34" y="79"/>
                          <a:pt x="36" y="76"/>
                          <a:pt x="38" y="71"/>
                        </a:cubicBezTo>
                        <a:cubicBezTo>
                          <a:pt x="38" y="71"/>
                          <a:pt x="38" y="70"/>
                          <a:pt x="37" y="70"/>
                        </a:cubicBezTo>
                        <a:cubicBezTo>
                          <a:pt x="36" y="70"/>
                          <a:pt x="35" y="71"/>
                          <a:pt x="34" y="71"/>
                        </a:cubicBezTo>
                        <a:cubicBezTo>
                          <a:pt x="29" y="71"/>
                          <a:pt x="26" y="72"/>
                          <a:pt x="21" y="72"/>
                        </a:cubicBezTo>
                        <a:cubicBezTo>
                          <a:pt x="17" y="72"/>
                          <a:pt x="15" y="70"/>
                          <a:pt x="13" y="67"/>
                        </a:cubicBezTo>
                        <a:cubicBezTo>
                          <a:pt x="17" y="53"/>
                          <a:pt x="17" y="53"/>
                          <a:pt x="17" y="53"/>
                        </a:cubicBezTo>
                        <a:cubicBezTo>
                          <a:pt x="16" y="50"/>
                          <a:pt x="19" y="50"/>
                          <a:pt x="21" y="48"/>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50" name="Google Shape;50;p4"/>
                  <p:cNvSpPr/>
                  <p:nvPr/>
                </p:nvSpPr>
                <p:spPr>
                  <a:xfrm>
                    <a:off x="6253163" y="1909763"/>
                    <a:ext cx="455613" cy="771525"/>
                  </a:xfrm>
                  <a:custGeom>
                    <a:avLst/>
                    <a:gdLst/>
                    <a:ahLst/>
                    <a:cxnLst/>
                    <a:rect l="l" t="t" r="r" b="b"/>
                    <a:pathLst>
                      <a:path w="312" h="529" extrusionOk="0">
                        <a:moveTo>
                          <a:pt x="24" y="117"/>
                        </a:moveTo>
                        <a:cubicBezTo>
                          <a:pt x="30" y="112"/>
                          <a:pt x="34" y="111"/>
                          <a:pt x="40" y="107"/>
                        </a:cubicBezTo>
                        <a:cubicBezTo>
                          <a:pt x="42" y="106"/>
                          <a:pt x="41" y="104"/>
                          <a:pt x="42" y="103"/>
                        </a:cubicBezTo>
                        <a:cubicBezTo>
                          <a:pt x="43" y="102"/>
                          <a:pt x="44" y="101"/>
                          <a:pt x="45" y="100"/>
                        </a:cubicBezTo>
                        <a:cubicBezTo>
                          <a:pt x="46" y="97"/>
                          <a:pt x="46" y="94"/>
                          <a:pt x="46" y="90"/>
                        </a:cubicBezTo>
                        <a:cubicBezTo>
                          <a:pt x="51" y="91"/>
                          <a:pt x="54" y="90"/>
                          <a:pt x="59" y="87"/>
                        </a:cubicBezTo>
                        <a:cubicBezTo>
                          <a:pt x="61" y="86"/>
                          <a:pt x="61" y="83"/>
                          <a:pt x="63" y="83"/>
                        </a:cubicBezTo>
                        <a:cubicBezTo>
                          <a:pt x="65" y="83"/>
                          <a:pt x="66" y="84"/>
                          <a:pt x="68" y="84"/>
                        </a:cubicBezTo>
                        <a:cubicBezTo>
                          <a:pt x="68" y="83"/>
                          <a:pt x="69" y="81"/>
                          <a:pt x="70" y="81"/>
                        </a:cubicBezTo>
                        <a:cubicBezTo>
                          <a:pt x="72" y="81"/>
                          <a:pt x="73" y="82"/>
                          <a:pt x="74" y="82"/>
                        </a:cubicBezTo>
                        <a:cubicBezTo>
                          <a:pt x="78" y="82"/>
                          <a:pt x="78" y="82"/>
                          <a:pt x="78" y="82"/>
                        </a:cubicBezTo>
                        <a:cubicBezTo>
                          <a:pt x="81" y="82"/>
                          <a:pt x="83" y="84"/>
                          <a:pt x="85" y="84"/>
                        </a:cubicBezTo>
                        <a:cubicBezTo>
                          <a:pt x="88" y="84"/>
                          <a:pt x="89" y="82"/>
                          <a:pt x="91" y="81"/>
                        </a:cubicBezTo>
                        <a:cubicBezTo>
                          <a:pt x="94" y="79"/>
                          <a:pt x="95" y="77"/>
                          <a:pt x="97" y="74"/>
                        </a:cubicBezTo>
                        <a:cubicBezTo>
                          <a:pt x="99" y="72"/>
                          <a:pt x="101" y="72"/>
                          <a:pt x="103" y="69"/>
                        </a:cubicBezTo>
                        <a:cubicBezTo>
                          <a:pt x="104" y="70"/>
                          <a:pt x="104" y="73"/>
                          <a:pt x="107" y="73"/>
                        </a:cubicBezTo>
                        <a:cubicBezTo>
                          <a:pt x="109" y="73"/>
                          <a:pt x="110" y="71"/>
                          <a:pt x="113" y="70"/>
                        </a:cubicBezTo>
                        <a:cubicBezTo>
                          <a:pt x="113" y="69"/>
                          <a:pt x="112" y="69"/>
                          <a:pt x="112" y="68"/>
                        </a:cubicBezTo>
                        <a:cubicBezTo>
                          <a:pt x="112" y="66"/>
                          <a:pt x="115" y="66"/>
                          <a:pt x="117" y="65"/>
                        </a:cubicBezTo>
                        <a:cubicBezTo>
                          <a:pt x="118" y="63"/>
                          <a:pt x="117" y="61"/>
                          <a:pt x="118" y="59"/>
                        </a:cubicBezTo>
                        <a:cubicBezTo>
                          <a:pt x="123" y="54"/>
                          <a:pt x="129" y="54"/>
                          <a:pt x="137" y="52"/>
                        </a:cubicBezTo>
                        <a:cubicBezTo>
                          <a:pt x="137" y="52"/>
                          <a:pt x="137" y="52"/>
                          <a:pt x="137" y="52"/>
                        </a:cubicBezTo>
                        <a:cubicBezTo>
                          <a:pt x="137" y="48"/>
                          <a:pt x="135" y="46"/>
                          <a:pt x="132" y="44"/>
                        </a:cubicBezTo>
                        <a:cubicBezTo>
                          <a:pt x="129" y="41"/>
                          <a:pt x="129" y="37"/>
                          <a:pt x="127" y="34"/>
                        </a:cubicBezTo>
                        <a:cubicBezTo>
                          <a:pt x="126" y="30"/>
                          <a:pt x="124" y="28"/>
                          <a:pt x="124" y="25"/>
                        </a:cubicBezTo>
                        <a:cubicBezTo>
                          <a:pt x="124" y="23"/>
                          <a:pt x="126" y="23"/>
                          <a:pt x="127" y="22"/>
                        </a:cubicBezTo>
                        <a:cubicBezTo>
                          <a:pt x="126" y="22"/>
                          <a:pt x="126" y="21"/>
                          <a:pt x="126" y="20"/>
                        </a:cubicBezTo>
                        <a:cubicBezTo>
                          <a:pt x="126" y="17"/>
                          <a:pt x="129" y="17"/>
                          <a:pt x="129" y="14"/>
                        </a:cubicBezTo>
                        <a:cubicBezTo>
                          <a:pt x="129" y="10"/>
                          <a:pt x="125" y="9"/>
                          <a:pt x="125" y="5"/>
                        </a:cubicBezTo>
                        <a:cubicBezTo>
                          <a:pt x="125" y="3"/>
                          <a:pt x="127" y="2"/>
                          <a:pt x="128" y="0"/>
                        </a:cubicBezTo>
                        <a:cubicBezTo>
                          <a:pt x="130" y="3"/>
                          <a:pt x="129" y="6"/>
                          <a:pt x="131" y="9"/>
                        </a:cubicBezTo>
                        <a:cubicBezTo>
                          <a:pt x="133" y="12"/>
                          <a:pt x="135" y="11"/>
                          <a:pt x="138" y="11"/>
                        </a:cubicBezTo>
                        <a:cubicBezTo>
                          <a:pt x="139" y="14"/>
                          <a:pt x="139" y="14"/>
                          <a:pt x="139" y="14"/>
                        </a:cubicBezTo>
                        <a:cubicBezTo>
                          <a:pt x="138" y="16"/>
                          <a:pt x="134" y="15"/>
                          <a:pt x="134" y="17"/>
                        </a:cubicBezTo>
                        <a:cubicBezTo>
                          <a:pt x="134" y="20"/>
                          <a:pt x="135" y="21"/>
                          <a:pt x="135" y="23"/>
                        </a:cubicBezTo>
                        <a:cubicBezTo>
                          <a:pt x="137" y="23"/>
                          <a:pt x="139" y="23"/>
                          <a:pt x="141" y="23"/>
                        </a:cubicBezTo>
                        <a:cubicBezTo>
                          <a:pt x="143" y="23"/>
                          <a:pt x="144" y="22"/>
                          <a:pt x="145" y="21"/>
                        </a:cubicBezTo>
                        <a:cubicBezTo>
                          <a:pt x="146" y="23"/>
                          <a:pt x="148" y="23"/>
                          <a:pt x="148" y="25"/>
                        </a:cubicBezTo>
                        <a:cubicBezTo>
                          <a:pt x="148" y="27"/>
                          <a:pt x="146" y="28"/>
                          <a:pt x="146" y="30"/>
                        </a:cubicBezTo>
                        <a:cubicBezTo>
                          <a:pt x="146" y="32"/>
                          <a:pt x="146" y="33"/>
                          <a:pt x="146" y="35"/>
                        </a:cubicBezTo>
                        <a:cubicBezTo>
                          <a:pt x="146" y="38"/>
                          <a:pt x="150" y="38"/>
                          <a:pt x="150" y="40"/>
                        </a:cubicBezTo>
                        <a:cubicBezTo>
                          <a:pt x="150" y="43"/>
                          <a:pt x="149" y="44"/>
                          <a:pt x="149" y="47"/>
                        </a:cubicBezTo>
                        <a:cubicBezTo>
                          <a:pt x="149" y="50"/>
                          <a:pt x="151" y="52"/>
                          <a:pt x="151" y="55"/>
                        </a:cubicBezTo>
                        <a:cubicBezTo>
                          <a:pt x="152" y="59"/>
                          <a:pt x="151" y="62"/>
                          <a:pt x="152" y="66"/>
                        </a:cubicBezTo>
                        <a:cubicBezTo>
                          <a:pt x="154" y="66"/>
                          <a:pt x="154" y="64"/>
                          <a:pt x="156" y="63"/>
                        </a:cubicBezTo>
                        <a:cubicBezTo>
                          <a:pt x="161" y="59"/>
                          <a:pt x="165" y="57"/>
                          <a:pt x="171" y="56"/>
                        </a:cubicBezTo>
                        <a:cubicBezTo>
                          <a:pt x="172" y="57"/>
                          <a:pt x="171" y="59"/>
                          <a:pt x="172" y="60"/>
                        </a:cubicBezTo>
                        <a:cubicBezTo>
                          <a:pt x="172" y="61"/>
                          <a:pt x="175" y="61"/>
                          <a:pt x="175" y="63"/>
                        </a:cubicBezTo>
                        <a:cubicBezTo>
                          <a:pt x="175" y="64"/>
                          <a:pt x="172" y="64"/>
                          <a:pt x="171" y="66"/>
                        </a:cubicBezTo>
                        <a:cubicBezTo>
                          <a:pt x="171" y="67"/>
                          <a:pt x="171" y="69"/>
                          <a:pt x="171" y="70"/>
                        </a:cubicBezTo>
                        <a:cubicBezTo>
                          <a:pt x="166" y="70"/>
                          <a:pt x="164" y="73"/>
                          <a:pt x="159" y="75"/>
                        </a:cubicBezTo>
                        <a:cubicBezTo>
                          <a:pt x="161" y="76"/>
                          <a:pt x="161" y="76"/>
                          <a:pt x="161" y="76"/>
                        </a:cubicBezTo>
                        <a:cubicBezTo>
                          <a:pt x="158" y="77"/>
                          <a:pt x="156" y="76"/>
                          <a:pt x="154" y="78"/>
                        </a:cubicBezTo>
                        <a:cubicBezTo>
                          <a:pt x="157" y="80"/>
                          <a:pt x="158" y="81"/>
                          <a:pt x="161" y="82"/>
                        </a:cubicBezTo>
                        <a:cubicBezTo>
                          <a:pt x="161" y="82"/>
                          <a:pt x="162" y="82"/>
                          <a:pt x="162" y="83"/>
                        </a:cubicBezTo>
                        <a:cubicBezTo>
                          <a:pt x="162" y="85"/>
                          <a:pt x="159" y="86"/>
                          <a:pt x="159" y="88"/>
                        </a:cubicBezTo>
                        <a:cubicBezTo>
                          <a:pt x="158" y="90"/>
                          <a:pt x="159" y="92"/>
                          <a:pt x="158" y="94"/>
                        </a:cubicBezTo>
                        <a:cubicBezTo>
                          <a:pt x="157" y="101"/>
                          <a:pt x="153" y="104"/>
                          <a:pt x="148" y="108"/>
                        </a:cubicBezTo>
                        <a:cubicBezTo>
                          <a:pt x="145" y="111"/>
                          <a:pt x="141" y="110"/>
                          <a:pt x="138" y="113"/>
                        </a:cubicBezTo>
                        <a:cubicBezTo>
                          <a:pt x="139" y="114"/>
                          <a:pt x="140" y="115"/>
                          <a:pt x="141" y="115"/>
                        </a:cubicBezTo>
                        <a:cubicBezTo>
                          <a:pt x="142" y="115"/>
                          <a:pt x="143" y="114"/>
                          <a:pt x="144" y="114"/>
                        </a:cubicBezTo>
                        <a:cubicBezTo>
                          <a:pt x="145" y="114"/>
                          <a:pt x="146" y="114"/>
                          <a:pt x="147" y="114"/>
                        </a:cubicBezTo>
                        <a:cubicBezTo>
                          <a:pt x="147" y="116"/>
                          <a:pt x="148" y="117"/>
                          <a:pt x="148" y="119"/>
                        </a:cubicBezTo>
                        <a:cubicBezTo>
                          <a:pt x="145" y="119"/>
                          <a:pt x="145" y="122"/>
                          <a:pt x="142" y="124"/>
                        </a:cubicBezTo>
                        <a:cubicBezTo>
                          <a:pt x="141" y="125"/>
                          <a:pt x="139" y="125"/>
                          <a:pt x="136" y="125"/>
                        </a:cubicBezTo>
                        <a:cubicBezTo>
                          <a:pt x="134" y="125"/>
                          <a:pt x="134" y="125"/>
                          <a:pt x="134" y="125"/>
                        </a:cubicBezTo>
                        <a:cubicBezTo>
                          <a:pt x="136" y="129"/>
                          <a:pt x="139" y="129"/>
                          <a:pt x="140" y="133"/>
                        </a:cubicBezTo>
                        <a:cubicBezTo>
                          <a:pt x="141" y="136"/>
                          <a:pt x="143" y="136"/>
                          <a:pt x="143" y="139"/>
                        </a:cubicBezTo>
                        <a:cubicBezTo>
                          <a:pt x="143" y="142"/>
                          <a:pt x="141" y="143"/>
                          <a:pt x="141" y="145"/>
                        </a:cubicBezTo>
                        <a:cubicBezTo>
                          <a:pt x="141" y="149"/>
                          <a:pt x="141" y="151"/>
                          <a:pt x="141" y="155"/>
                        </a:cubicBezTo>
                        <a:cubicBezTo>
                          <a:pt x="142" y="155"/>
                          <a:pt x="142" y="155"/>
                          <a:pt x="143" y="155"/>
                        </a:cubicBezTo>
                        <a:cubicBezTo>
                          <a:pt x="152" y="153"/>
                          <a:pt x="152" y="153"/>
                          <a:pt x="152" y="153"/>
                        </a:cubicBezTo>
                        <a:cubicBezTo>
                          <a:pt x="154" y="153"/>
                          <a:pt x="155" y="155"/>
                          <a:pt x="157" y="155"/>
                        </a:cubicBezTo>
                        <a:cubicBezTo>
                          <a:pt x="161" y="157"/>
                          <a:pt x="163" y="157"/>
                          <a:pt x="168" y="158"/>
                        </a:cubicBezTo>
                        <a:cubicBezTo>
                          <a:pt x="167" y="160"/>
                          <a:pt x="166" y="161"/>
                          <a:pt x="166" y="164"/>
                        </a:cubicBezTo>
                        <a:cubicBezTo>
                          <a:pt x="166" y="168"/>
                          <a:pt x="169" y="170"/>
                          <a:pt x="171" y="174"/>
                        </a:cubicBezTo>
                        <a:cubicBezTo>
                          <a:pt x="167" y="174"/>
                          <a:pt x="165" y="174"/>
                          <a:pt x="162" y="174"/>
                        </a:cubicBezTo>
                        <a:cubicBezTo>
                          <a:pt x="160" y="174"/>
                          <a:pt x="159" y="172"/>
                          <a:pt x="157" y="172"/>
                        </a:cubicBezTo>
                        <a:cubicBezTo>
                          <a:pt x="154" y="172"/>
                          <a:pt x="154" y="176"/>
                          <a:pt x="151" y="176"/>
                        </a:cubicBezTo>
                        <a:cubicBezTo>
                          <a:pt x="149" y="176"/>
                          <a:pt x="147" y="175"/>
                          <a:pt x="145" y="175"/>
                        </a:cubicBezTo>
                        <a:cubicBezTo>
                          <a:pt x="138" y="175"/>
                          <a:pt x="137" y="181"/>
                          <a:pt x="134" y="187"/>
                        </a:cubicBezTo>
                        <a:cubicBezTo>
                          <a:pt x="131" y="194"/>
                          <a:pt x="124" y="195"/>
                          <a:pt x="117" y="194"/>
                        </a:cubicBezTo>
                        <a:cubicBezTo>
                          <a:pt x="117" y="195"/>
                          <a:pt x="117" y="195"/>
                          <a:pt x="117" y="195"/>
                        </a:cubicBezTo>
                        <a:cubicBezTo>
                          <a:pt x="117" y="196"/>
                          <a:pt x="118" y="196"/>
                          <a:pt x="118" y="198"/>
                        </a:cubicBezTo>
                        <a:cubicBezTo>
                          <a:pt x="118" y="202"/>
                          <a:pt x="114" y="204"/>
                          <a:pt x="114" y="208"/>
                        </a:cubicBezTo>
                        <a:cubicBezTo>
                          <a:pt x="114" y="210"/>
                          <a:pt x="115" y="211"/>
                          <a:pt x="115" y="213"/>
                        </a:cubicBezTo>
                        <a:cubicBezTo>
                          <a:pt x="115" y="217"/>
                          <a:pt x="113" y="219"/>
                          <a:pt x="113" y="223"/>
                        </a:cubicBezTo>
                        <a:cubicBezTo>
                          <a:pt x="113" y="227"/>
                          <a:pt x="118" y="227"/>
                          <a:pt x="118" y="231"/>
                        </a:cubicBezTo>
                        <a:cubicBezTo>
                          <a:pt x="118" y="233"/>
                          <a:pt x="118" y="234"/>
                          <a:pt x="117" y="236"/>
                        </a:cubicBezTo>
                        <a:cubicBezTo>
                          <a:pt x="114" y="234"/>
                          <a:pt x="113" y="231"/>
                          <a:pt x="110" y="231"/>
                        </a:cubicBezTo>
                        <a:cubicBezTo>
                          <a:pt x="110" y="232"/>
                          <a:pt x="110" y="232"/>
                          <a:pt x="110" y="232"/>
                        </a:cubicBezTo>
                        <a:cubicBezTo>
                          <a:pt x="112" y="235"/>
                          <a:pt x="114" y="237"/>
                          <a:pt x="116" y="240"/>
                        </a:cubicBezTo>
                        <a:cubicBezTo>
                          <a:pt x="118" y="237"/>
                          <a:pt x="120" y="234"/>
                          <a:pt x="123" y="234"/>
                        </a:cubicBezTo>
                        <a:cubicBezTo>
                          <a:pt x="125" y="234"/>
                          <a:pt x="126" y="236"/>
                          <a:pt x="128" y="236"/>
                        </a:cubicBezTo>
                        <a:cubicBezTo>
                          <a:pt x="132" y="236"/>
                          <a:pt x="131" y="230"/>
                          <a:pt x="135" y="230"/>
                        </a:cubicBezTo>
                        <a:cubicBezTo>
                          <a:pt x="137" y="230"/>
                          <a:pt x="138" y="232"/>
                          <a:pt x="140" y="232"/>
                        </a:cubicBezTo>
                        <a:cubicBezTo>
                          <a:pt x="142" y="232"/>
                          <a:pt x="143" y="230"/>
                          <a:pt x="144" y="228"/>
                        </a:cubicBezTo>
                        <a:cubicBezTo>
                          <a:pt x="145" y="226"/>
                          <a:pt x="147" y="226"/>
                          <a:pt x="149" y="224"/>
                        </a:cubicBezTo>
                        <a:cubicBezTo>
                          <a:pt x="150" y="222"/>
                          <a:pt x="151" y="220"/>
                          <a:pt x="154" y="220"/>
                        </a:cubicBezTo>
                        <a:cubicBezTo>
                          <a:pt x="155" y="220"/>
                          <a:pt x="155" y="220"/>
                          <a:pt x="156" y="220"/>
                        </a:cubicBezTo>
                        <a:cubicBezTo>
                          <a:pt x="166" y="220"/>
                          <a:pt x="172" y="215"/>
                          <a:pt x="176" y="206"/>
                        </a:cubicBezTo>
                        <a:cubicBezTo>
                          <a:pt x="176" y="206"/>
                          <a:pt x="176" y="206"/>
                          <a:pt x="176" y="206"/>
                        </a:cubicBezTo>
                        <a:cubicBezTo>
                          <a:pt x="179" y="207"/>
                          <a:pt x="180" y="208"/>
                          <a:pt x="183" y="208"/>
                        </a:cubicBezTo>
                        <a:cubicBezTo>
                          <a:pt x="184" y="206"/>
                          <a:pt x="184" y="203"/>
                          <a:pt x="186" y="202"/>
                        </a:cubicBezTo>
                        <a:cubicBezTo>
                          <a:pt x="188" y="201"/>
                          <a:pt x="190" y="202"/>
                          <a:pt x="192" y="201"/>
                        </a:cubicBezTo>
                        <a:cubicBezTo>
                          <a:pt x="193" y="202"/>
                          <a:pt x="193" y="202"/>
                          <a:pt x="193" y="202"/>
                        </a:cubicBezTo>
                        <a:cubicBezTo>
                          <a:pt x="192" y="202"/>
                          <a:pt x="192" y="203"/>
                          <a:pt x="192" y="204"/>
                        </a:cubicBezTo>
                        <a:cubicBezTo>
                          <a:pt x="192" y="209"/>
                          <a:pt x="193" y="212"/>
                          <a:pt x="194" y="217"/>
                        </a:cubicBezTo>
                        <a:cubicBezTo>
                          <a:pt x="196" y="217"/>
                          <a:pt x="197" y="217"/>
                          <a:pt x="198" y="216"/>
                        </a:cubicBezTo>
                        <a:cubicBezTo>
                          <a:pt x="199" y="215"/>
                          <a:pt x="199" y="212"/>
                          <a:pt x="200" y="212"/>
                        </a:cubicBezTo>
                        <a:cubicBezTo>
                          <a:pt x="203" y="212"/>
                          <a:pt x="204" y="213"/>
                          <a:pt x="207" y="214"/>
                        </a:cubicBezTo>
                        <a:cubicBezTo>
                          <a:pt x="208" y="215"/>
                          <a:pt x="210" y="215"/>
                          <a:pt x="210" y="217"/>
                        </a:cubicBezTo>
                        <a:cubicBezTo>
                          <a:pt x="210" y="218"/>
                          <a:pt x="208" y="218"/>
                          <a:pt x="208" y="220"/>
                        </a:cubicBezTo>
                        <a:cubicBezTo>
                          <a:pt x="208" y="224"/>
                          <a:pt x="209" y="226"/>
                          <a:pt x="209" y="230"/>
                        </a:cubicBezTo>
                        <a:cubicBezTo>
                          <a:pt x="211" y="230"/>
                          <a:pt x="212" y="231"/>
                          <a:pt x="215" y="230"/>
                        </a:cubicBezTo>
                        <a:cubicBezTo>
                          <a:pt x="215" y="231"/>
                          <a:pt x="215" y="231"/>
                          <a:pt x="215" y="231"/>
                        </a:cubicBezTo>
                        <a:cubicBezTo>
                          <a:pt x="215" y="237"/>
                          <a:pt x="212" y="239"/>
                          <a:pt x="212" y="245"/>
                        </a:cubicBezTo>
                        <a:cubicBezTo>
                          <a:pt x="212" y="247"/>
                          <a:pt x="214" y="248"/>
                          <a:pt x="215" y="251"/>
                        </a:cubicBezTo>
                        <a:cubicBezTo>
                          <a:pt x="218" y="252"/>
                          <a:pt x="217" y="256"/>
                          <a:pt x="220" y="256"/>
                        </a:cubicBezTo>
                        <a:cubicBezTo>
                          <a:pt x="222" y="256"/>
                          <a:pt x="224" y="254"/>
                          <a:pt x="226" y="254"/>
                        </a:cubicBezTo>
                        <a:cubicBezTo>
                          <a:pt x="229" y="254"/>
                          <a:pt x="230" y="255"/>
                          <a:pt x="232" y="257"/>
                        </a:cubicBezTo>
                        <a:cubicBezTo>
                          <a:pt x="235" y="260"/>
                          <a:pt x="238" y="260"/>
                          <a:pt x="242" y="262"/>
                        </a:cubicBezTo>
                        <a:cubicBezTo>
                          <a:pt x="241" y="266"/>
                          <a:pt x="241" y="269"/>
                          <a:pt x="238" y="272"/>
                        </a:cubicBezTo>
                        <a:cubicBezTo>
                          <a:pt x="237" y="273"/>
                          <a:pt x="235" y="273"/>
                          <a:pt x="235" y="275"/>
                        </a:cubicBezTo>
                        <a:cubicBezTo>
                          <a:pt x="235" y="275"/>
                          <a:pt x="235" y="275"/>
                          <a:pt x="235" y="276"/>
                        </a:cubicBezTo>
                        <a:cubicBezTo>
                          <a:pt x="235" y="277"/>
                          <a:pt x="234" y="278"/>
                          <a:pt x="234" y="280"/>
                        </a:cubicBezTo>
                        <a:cubicBezTo>
                          <a:pt x="234" y="281"/>
                          <a:pt x="234" y="281"/>
                          <a:pt x="234" y="281"/>
                        </a:cubicBezTo>
                        <a:cubicBezTo>
                          <a:pt x="237" y="281"/>
                          <a:pt x="240" y="284"/>
                          <a:pt x="240" y="287"/>
                        </a:cubicBezTo>
                        <a:cubicBezTo>
                          <a:pt x="240" y="289"/>
                          <a:pt x="239" y="290"/>
                          <a:pt x="239" y="292"/>
                        </a:cubicBezTo>
                        <a:cubicBezTo>
                          <a:pt x="241" y="293"/>
                          <a:pt x="242" y="293"/>
                          <a:pt x="243" y="294"/>
                        </a:cubicBezTo>
                        <a:cubicBezTo>
                          <a:pt x="245" y="293"/>
                          <a:pt x="245" y="290"/>
                          <a:pt x="248" y="289"/>
                        </a:cubicBezTo>
                        <a:cubicBezTo>
                          <a:pt x="251" y="288"/>
                          <a:pt x="256" y="290"/>
                          <a:pt x="256" y="286"/>
                        </a:cubicBezTo>
                        <a:cubicBezTo>
                          <a:pt x="256" y="282"/>
                          <a:pt x="256" y="278"/>
                          <a:pt x="253" y="275"/>
                        </a:cubicBezTo>
                        <a:cubicBezTo>
                          <a:pt x="251" y="273"/>
                          <a:pt x="248" y="272"/>
                          <a:pt x="248" y="269"/>
                        </a:cubicBezTo>
                        <a:cubicBezTo>
                          <a:pt x="248" y="268"/>
                          <a:pt x="250" y="267"/>
                          <a:pt x="251" y="266"/>
                        </a:cubicBezTo>
                        <a:cubicBezTo>
                          <a:pt x="252" y="264"/>
                          <a:pt x="252" y="262"/>
                          <a:pt x="255" y="262"/>
                        </a:cubicBezTo>
                        <a:cubicBezTo>
                          <a:pt x="257" y="262"/>
                          <a:pt x="258" y="262"/>
                          <a:pt x="259" y="263"/>
                        </a:cubicBezTo>
                        <a:cubicBezTo>
                          <a:pt x="262" y="263"/>
                          <a:pt x="263" y="262"/>
                          <a:pt x="265" y="263"/>
                        </a:cubicBezTo>
                        <a:cubicBezTo>
                          <a:pt x="267" y="265"/>
                          <a:pt x="268" y="267"/>
                          <a:pt x="268" y="270"/>
                        </a:cubicBezTo>
                        <a:cubicBezTo>
                          <a:pt x="268" y="274"/>
                          <a:pt x="266" y="276"/>
                          <a:pt x="264" y="280"/>
                        </a:cubicBezTo>
                        <a:cubicBezTo>
                          <a:pt x="262" y="284"/>
                          <a:pt x="262" y="287"/>
                          <a:pt x="259" y="291"/>
                        </a:cubicBezTo>
                        <a:cubicBezTo>
                          <a:pt x="257" y="294"/>
                          <a:pt x="255" y="296"/>
                          <a:pt x="255" y="299"/>
                        </a:cubicBezTo>
                        <a:cubicBezTo>
                          <a:pt x="255" y="301"/>
                          <a:pt x="257" y="301"/>
                          <a:pt x="257" y="303"/>
                        </a:cubicBezTo>
                        <a:cubicBezTo>
                          <a:pt x="257" y="305"/>
                          <a:pt x="255" y="307"/>
                          <a:pt x="255" y="309"/>
                        </a:cubicBezTo>
                        <a:cubicBezTo>
                          <a:pt x="254" y="310"/>
                          <a:pt x="254" y="310"/>
                          <a:pt x="254" y="310"/>
                        </a:cubicBezTo>
                        <a:cubicBezTo>
                          <a:pt x="253" y="309"/>
                          <a:pt x="253" y="309"/>
                          <a:pt x="252" y="309"/>
                        </a:cubicBezTo>
                        <a:cubicBezTo>
                          <a:pt x="248" y="309"/>
                          <a:pt x="246" y="313"/>
                          <a:pt x="246" y="317"/>
                        </a:cubicBezTo>
                        <a:cubicBezTo>
                          <a:pt x="245" y="322"/>
                          <a:pt x="242" y="323"/>
                          <a:pt x="241" y="327"/>
                        </a:cubicBezTo>
                        <a:cubicBezTo>
                          <a:pt x="242" y="327"/>
                          <a:pt x="242" y="328"/>
                          <a:pt x="242" y="328"/>
                        </a:cubicBezTo>
                        <a:cubicBezTo>
                          <a:pt x="243" y="328"/>
                          <a:pt x="243" y="327"/>
                          <a:pt x="243" y="327"/>
                        </a:cubicBezTo>
                        <a:cubicBezTo>
                          <a:pt x="244" y="327"/>
                          <a:pt x="244" y="327"/>
                          <a:pt x="244" y="327"/>
                        </a:cubicBezTo>
                        <a:cubicBezTo>
                          <a:pt x="236" y="348"/>
                          <a:pt x="236" y="348"/>
                          <a:pt x="236" y="348"/>
                        </a:cubicBezTo>
                        <a:cubicBezTo>
                          <a:pt x="237" y="350"/>
                          <a:pt x="239" y="350"/>
                          <a:pt x="239" y="351"/>
                        </a:cubicBezTo>
                        <a:cubicBezTo>
                          <a:pt x="239" y="357"/>
                          <a:pt x="237" y="360"/>
                          <a:pt x="236" y="365"/>
                        </a:cubicBezTo>
                        <a:cubicBezTo>
                          <a:pt x="243" y="367"/>
                          <a:pt x="247" y="367"/>
                          <a:pt x="253" y="369"/>
                        </a:cubicBezTo>
                        <a:cubicBezTo>
                          <a:pt x="253" y="372"/>
                          <a:pt x="253" y="373"/>
                          <a:pt x="253" y="376"/>
                        </a:cubicBezTo>
                        <a:cubicBezTo>
                          <a:pt x="253" y="381"/>
                          <a:pt x="262" y="379"/>
                          <a:pt x="262" y="383"/>
                        </a:cubicBezTo>
                        <a:cubicBezTo>
                          <a:pt x="262" y="389"/>
                          <a:pt x="262" y="389"/>
                          <a:pt x="262" y="389"/>
                        </a:cubicBezTo>
                        <a:cubicBezTo>
                          <a:pt x="262" y="391"/>
                          <a:pt x="264" y="392"/>
                          <a:pt x="265" y="393"/>
                        </a:cubicBezTo>
                        <a:cubicBezTo>
                          <a:pt x="268" y="396"/>
                          <a:pt x="269" y="397"/>
                          <a:pt x="269" y="401"/>
                        </a:cubicBezTo>
                        <a:cubicBezTo>
                          <a:pt x="269" y="409"/>
                          <a:pt x="269" y="409"/>
                          <a:pt x="269" y="409"/>
                        </a:cubicBezTo>
                        <a:cubicBezTo>
                          <a:pt x="269" y="414"/>
                          <a:pt x="273" y="416"/>
                          <a:pt x="273" y="421"/>
                        </a:cubicBezTo>
                        <a:cubicBezTo>
                          <a:pt x="273" y="422"/>
                          <a:pt x="273" y="422"/>
                          <a:pt x="273" y="422"/>
                        </a:cubicBezTo>
                        <a:cubicBezTo>
                          <a:pt x="273" y="423"/>
                          <a:pt x="274" y="424"/>
                          <a:pt x="274" y="425"/>
                        </a:cubicBezTo>
                        <a:cubicBezTo>
                          <a:pt x="274" y="430"/>
                          <a:pt x="274" y="430"/>
                          <a:pt x="274" y="430"/>
                        </a:cubicBezTo>
                        <a:cubicBezTo>
                          <a:pt x="274" y="432"/>
                          <a:pt x="275" y="432"/>
                          <a:pt x="275" y="434"/>
                        </a:cubicBezTo>
                        <a:cubicBezTo>
                          <a:pt x="275" y="439"/>
                          <a:pt x="275" y="439"/>
                          <a:pt x="275" y="439"/>
                        </a:cubicBezTo>
                        <a:cubicBezTo>
                          <a:pt x="275" y="442"/>
                          <a:pt x="279" y="442"/>
                          <a:pt x="282" y="443"/>
                        </a:cubicBezTo>
                        <a:cubicBezTo>
                          <a:pt x="286" y="446"/>
                          <a:pt x="288" y="447"/>
                          <a:pt x="293" y="449"/>
                        </a:cubicBezTo>
                        <a:cubicBezTo>
                          <a:pt x="300" y="452"/>
                          <a:pt x="304" y="453"/>
                          <a:pt x="312" y="453"/>
                        </a:cubicBezTo>
                        <a:cubicBezTo>
                          <a:pt x="312" y="453"/>
                          <a:pt x="312" y="453"/>
                          <a:pt x="312" y="453"/>
                        </a:cubicBezTo>
                        <a:cubicBezTo>
                          <a:pt x="311" y="454"/>
                          <a:pt x="311" y="455"/>
                          <a:pt x="311" y="457"/>
                        </a:cubicBezTo>
                        <a:cubicBezTo>
                          <a:pt x="311" y="459"/>
                          <a:pt x="312" y="460"/>
                          <a:pt x="312" y="462"/>
                        </a:cubicBezTo>
                        <a:cubicBezTo>
                          <a:pt x="312" y="466"/>
                          <a:pt x="312" y="466"/>
                          <a:pt x="312" y="466"/>
                        </a:cubicBezTo>
                        <a:cubicBezTo>
                          <a:pt x="311" y="467"/>
                          <a:pt x="310" y="468"/>
                          <a:pt x="309" y="468"/>
                        </a:cubicBezTo>
                        <a:cubicBezTo>
                          <a:pt x="308" y="468"/>
                          <a:pt x="308" y="468"/>
                          <a:pt x="307" y="468"/>
                        </a:cubicBezTo>
                        <a:cubicBezTo>
                          <a:pt x="299" y="468"/>
                          <a:pt x="293" y="471"/>
                          <a:pt x="289" y="478"/>
                        </a:cubicBezTo>
                        <a:cubicBezTo>
                          <a:pt x="288" y="481"/>
                          <a:pt x="289" y="484"/>
                          <a:pt x="286" y="486"/>
                        </a:cubicBezTo>
                        <a:cubicBezTo>
                          <a:pt x="284" y="489"/>
                          <a:pt x="279" y="489"/>
                          <a:pt x="279" y="493"/>
                        </a:cubicBezTo>
                        <a:cubicBezTo>
                          <a:pt x="278" y="496"/>
                          <a:pt x="275" y="497"/>
                          <a:pt x="273" y="500"/>
                        </a:cubicBezTo>
                        <a:cubicBezTo>
                          <a:pt x="267" y="511"/>
                          <a:pt x="259" y="515"/>
                          <a:pt x="256" y="526"/>
                        </a:cubicBezTo>
                        <a:cubicBezTo>
                          <a:pt x="255" y="527"/>
                          <a:pt x="255" y="528"/>
                          <a:pt x="255" y="529"/>
                        </a:cubicBezTo>
                        <a:cubicBezTo>
                          <a:pt x="255" y="529"/>
                          <a:pt x="255" y="529"/>
                          <a:pt x="255" y="529"/>
                        </a:cubicBezTo>
                        <a:cubicBezTo>
                          <a:pt x="252" y="527"/>
                          <a:pt x="254" y="524"/>
                          <a:pt x="253" y="521"/>
                        </a:cubicBezTo>
                        <a:cubicBezTo>
                          <a:pt x="252" y="518"/>
                          <a:pt x="249" y="517"/>
                          <a:pt x="248" y="514"/>
                        </a:cubicBezTo>
                        <a:cubicBezTo>
                          <a:pt x="247" y="509"/>
                          <a:pt x="240" y="510"/>
                          <a:pt x="234" y="510"/>
                        </a:cubicBezTo>
                        <a:cubicBezTo>
                          <a:pt x="232" y="510"/>
                          <a:pt x="231" y="510"/>
                          <a:pt x="228" y="510"/>
                        </a:cubicBezTo>
                        <a:cubicBezTo>
                          <a:pt x="222" y="513"/>
                          <a:pt x="219" y="516"/>
                          <a:pt x="213" y="517"/>
                        </a:cubicBezTo>
                        <a:cubicBezTo>
                          <a:pt x="211" y="518"/>
                          <a:pt x="211" y="519"/>
                          <a:pt x="209" y="519"/>
                        </a:cubicBezTo>
                        <a:cubicBezTo>
                          <a:pt x="207" y="519"/>
                          <a:pt x="206" y="518"/>
                          <a:pt x="204" y="518"/>
                        </a:cubicBezTo>
                        <a:cubicBezTo>
                          <a:pt x="202" y="518"/>
                          <a:pt x="202" y="520"/>
                          <a:pt x="200" y="520"/>
                        </a:cubicBezTo>
                        <a:cubicBezTo>
                          <a:pt x="198" y="521"/>
                          <a:pt x="196" y="520"/>
                          <a:pt x="194" y="521"/>
                        </a:cubicBezTo>
                        <a:cubicBezTo>
                          <a:pt x="193" y="523"/>
                          <a:pt x="192" y="525"/>
                          <a:pt x="190" y="525"/>
                        </a:cubicBezTo>
                        <a:cubicBezTo>
                          <a:pt x="188" y="525"/>
                          <a:pt x="188" y="523"/>
                          <a:pt x="186" y="523"/>
                        </a:cubicBezTo>
                        <a:cubicBezTo>
                          <a:pt x="184" y="523"/>
                          <a:pt x="183" y="525"/>
                          <a:pt x="183" y="526"/>
                        </a:cubicBezTo>
                        <a:cubicBezTo>
                          <a:pt x="181" y="526"/>
                          <a:pt x="181" y="526"/>
                          <a:pt x="181" y="526"/>
                        </a:cubicBezTo>
                        <a:cubicBezTo>
                          <a:pt x="180" y="526"/>
                          <a:pt x="180" y="526"/>
                          <a:pt x="179" y="526"/>
                        </a:cubicBezTo>
                        <a:cubicBezTo>
                          <a:pt x="176" y="526"/>
                          <a:pt x="174" y="524"/>
                          <a:pt x="174" y="522"/>
                        </a:cubicBezTo>
                        <a:cubicBezTo>
                          <a:pt x="174" y="519"/>
                          <a:pt x="176" y="518"/>
                          <a:pt x="176" y="515"/>
                        </a:cubicBezTo>
                        <a:cubicBezTo>
                          <a:pt x="176" y="510"/>
                          <a:pt x="171" y="509"/>
                          <a:pt x="166" y="509"/>
                        </a:cubicBezTo>
                        <a:cubicBezTo>
                          <a:pt x="162" y="509"/>
                          <a:pt x="161" y="511"/>
                          <a:pt x="157" y="511"/>
                        </a:cubicBezTo>
                        <a:cubicBezTo>
                          <a:pt x="154" y="511"/>
                          <a:pt x="150" y="512"/>
                          <a:pt x="150" y="509"/>
                        </a:cubicBezTo>
                        <a:cubicBezTo>
                          <a:pt x="150" y="508"/>
                          <a:pt x="150" y="507"/>
                          <a:pt x="150" y="506"/>
                        </a:cubicBezTo>
                        <a:cubicBezTo>
                          <a:pt x="150" y="505"/>
                          <a:pt x="148" y="504"/>
                          <a:pt x="147" y="504"/>
                        </a:cubicBezTo>
                        <a:cubicBezTo>
                          <a:pt x="144" y="504"/>
                          <a:pt x="143" y="507"/>
                          <a:pt x="141" y="509"/>
                        </a:cubicBezTo>
                        <a:cubicBezTo>
                          <a:pt x="140" y="508"/>
                          <a:pt x="138" y="507"/>
                          <a:pt x="138" y="505"/>
                        </a:cubicBezTo>
                        <a:cubicBezTo>
                          <a:pt x="138" y="503"/>
                          <a:pt x="140" y="502"/>
                          <a:pt x="141" y="500"/>
                        </a:cubicBezTo>
                        <a:cubicBezTo>
                          <a:pt x="143" y="494"/>
                          <a:pt x="146" y="491"/>
                          <a:pt x="150" y="486"/>
                        </a:cubicBezTo>
                        <a:cubicBezTo>
                          <a:pt x="151" y="483"/>
                          <a:pt x="150" y="481"/>
                          <a:pt x="152" y="479"/>
                        </a:cubicBezTo>
                        <a:cubicBezTo>
                          <a:pt x="155" y="473"/>
                          <a:pt x="157" y="471"/>
                          <a:pt x="159" y="464"/>
                        </a:cubicBezTo>
                        <a:cubicBezTo>
                          <a:pt x="154" y="469"/>
                          <a:pt x="153" y="474"/>
                          <a:pt x="146" y="476"/>
                        </a:cubicBezTo>
                        <a:cubicBezTo>
                          <a:pt x="144" y="477"/>
                          <a:pt x="141" y="478"/>
                          <a:pt x="140" y="480"/>
                        </a:cubicBezTo>
                        <a:cubicBezTo>
                          <a:pt x="138" y="483"/>
                          <a:pt x="138" y="487"/>
                          <a:pt x="135" y="487"/>
                        </a:cubicBezTo>
                        <a:cubicBezTo>
                          <a:pt x="134" y="487"/>
                          <a:pt x="134" y="486"/>
                          <a:pt x="133" y="486"/>
                        </a:cubicBezTo>
                        <a:cubicBezTo>
                          <a:pt x="131" y="486"/>
                          <a:pt x="130" y="488"/>
                          <a:pt x="128" y="490"/>
                        </a:cubicBezTo>
                        <a:cubicBezTo>
                          <a:pt x="127" y="491"/>
                          <a:pt x="125" y="490"/>
                          <a:pt x="123" y="492"/>
                        </a:cubicBezTo>
                        <a:cubicBezTo>
                          <a:pt x="122" y="493"/>
                          <a:pt x="123" y="494"/>
                          <a:pt x="122" y="495"/>
                        </a:cubicBezTo>
                        <a:cubicBezTo>
                          <a:pt x="120" y="496"/>
                          <a:pt x="119" y="495"/>
                          <a:pt x="118" y="497"/>
                        </a:cubicBezTo>
                        <a:cubicBezTo>
                          <a:pt x="118" y="498"/>
                          <a:pt x="118" y="499"/>
                          <a:pt x="117" y="501"/>
                        </a:cubicBezTo>
                        <a:cubicBezTo>
                          <a:pt x="117" y="502"/>
                          <a:pt x="115" y="502"/>
                          <a:pt x="114" y="502"/>
                        </a:cubicBezTo>
                        <a:cubicBezTo>
                          <a:pt x="112" y="503"/>
                          <a:pt x="111" y="505"/>
                          <a:pt x="109" y="505"/>
                        </a:cubicBezTo>
                        <a:cubicBezTo>
                          <a:pt x="107" y="505"/>
                          <a:pt x="103" y="504"/>
                          <a:pt x="103" y="507"/>
                        </a:cubicBezTo>
                        <a:cubicBezTo>
                          <a:pt x="103" y="509"/>
                          <a:pt x="105" y="511"/>
                          <a:pt x="107" y="511"/>
                        </a:cubicBezTo>
                        <a:cubicBezTo>
                          <a:pt x="109" y="511"/>
                          <a:pt x="109" y="510"/>
                          <a:pt x="111" y="510"/>
                        </a:cubicBezTo>
                        <a:cubicBezTo>
                          <a:pt x="110" y="513"/>
                          <a:pt x="107" y="515"/>
                          <a:pt x="104" y="515"/>
                        </a:cubicBezTo>
                        <a:cubicBezTo>
                          <a:pt x="102" y="515"/>
                          <a:pt x="101" y="515"/>
                          <a:pt x="98" y="515"/>
                        </a:cubicBezTo>
                        <a:cubicBezTo>
                          <a:pt x="99" y="515"/>
                          <a:pt x="99" y="515"/>
                          <a:pt x="99" y="515"/>
                        </a:cubicBezTo>
                        <a:cubicBezTo>
                          <a:pt x="99" y="516"/>
                          <a:pt x="99" y="516"/>
                          <a:pt x="99" y="516"/>
                        </a:cubicBezTo>
                        <a:cubicBezTo>
                          <a:pt x="96" y="516"/>
                          <a:pt x="96" y="516"/>
                          <a:pt x="96" y="516"/>
                        </a:cubicBezTo>
                        <a:cubicBezTo>
                          <a:pt x="93" y="516"/>
                          <a:pt x="92" y="520"/>
                          <a:pt x="90" y="523"/>
                        </a:cubicBezTo>
                        <a:cubicBezTo>
                          <a:pt x="90" y="519"/>
                          <a:pt x="90" y="519"/>
                          <a:pt x="90" y="519"/>
                        </a:cubicBezTo>
                        <a:cubicBezTo>
                          <a:pt x="90" y="517"/>
                          <a:pt x="90" y="517"/>
                          <a:pt x="90" y="517"/>
                        </a:cubicBezTo>
                        <a:cubicBezTo>
                          <a:pt x="90" y="517"/>
                          <a:pt x="90" y="516"/>
                          <a:pt x="90" y="516"/>
                        </a:cubicBezTo>
                        <a:cubicBezTo>
                          <a:pt x="88" y="516"/>
                          <a:pt x="88" y="516"/>
                          <a:pt x="87" y="516"/>
                        </a:cubicBezTo>
                        <a:cubicBezTo>
                          <a:pt x="86" y="516"/>
                          <a:pt x="85" y="515"/>
                          <a:pt x="85" y="515"/>
                        </a:cubicBezTo>
                        <a:cubicBezTo>
                          <a:pt x="81" y="512"/>
                          <a:pt x="79" y="510"/>
                          <a:pt x="75" y="510"/>
                        </a:cubicBezTo>
                        <a:cubicBezTo>
                          <a:pt x="74" y="510"/>
                          <a:pt x="74" y="510"/>
                          <a:pt x="74" y="510"/>
                        </a:cubicBezTo>
                        <a:cubicBezTo>
                          <a:pt x="74" y="510"/>
                          <a:pt x="74" y="510"/>
                          <a:pt x="74" y="510"/>
                        </a:cubicBezTo>
                        <a:cubicBezTo>
                          <a:pt x="76" y="505"/>
                          <a:pt x="77" y="500"/>
                          <a:pt x="79" y="493"/>
                        </a:cubicBezTo>
                        <a:cubicBezTo>
                          <a:pt x="82" y="484"/>
                          <a:pt x="85" y="478"/>
                          <a:pt x="85" y="468"/>
                        </a:cubicBezTo>
                        <a:cubicBezTo>
                          <a:pt x="88" y="461"/>
                          <a:pt x="88" y="455"/>
                          <a:pt x="88" y="448"/>
                        </a:cubicBezTo>
                        <a:cubicBezTo>
                          <a:pt x="88" y="433"/>
                          <a:pt x="88" y="433"/>
                          <a:pt x="88" y="433"/>
                        </a:cubicBezTo>
                        <a:cubicBezTo>
                          <a:pt x="86" y="420"/>
                          <a:pt x="86" y="420"/>
                          <a:pt x="86" y="420"/>
                        </a:cubicBezTo>
                        <a:cubicBezTo>
                          <a:pt x="86" y="416"/>
                          <a:pt x="86" y="416"/>
                          <a:pt x="86" y="416"/>
                        </a:cubicBezTo>
                        <a:cubicBezTo>
                          <a:pt x="86" y="399"/>
                          <a:pt x="78" y="391"/>
                          <a:pt x="68" y="378"/>
                        </a:cubicBezTo>
                        <a:cubicBezTo>
                          <a:pt x="66" y="374"/>
                          <a:pt x="65" y="372"/>
                          <a:pt x="63" y="368"/>
                        </a:cubicBezTo>
                        <a:cubicBezTo>
                          <a:pt x="58" y="362"/>
                          <a:pt x="53" y="359"/>
                          <a:pt x="47" y="353"/>
                        </a:cubicBezTo>
                        <a:cubicBezTo>
                          <a:pt x="42" y="348"/>
                          <a:pt x="38" y="344"/>
                          <a:pt x="32" y="340"/>
                        </a:cubicBezTo>
                        <a:cubicBezTo>
                          <a:pt x="27" y="338"/>
                          <a:pt x="25" y="335"/>
                          <a:pt x="20" y="335"/>
                        </a:cubicBezTo>
                        <a:cubicBezTo>
                          <a:pt x="19" y="335"/>
                          <a:pt x="18" y="336"/>
                          <a:pt x="17" y="336"/>
                        </a:cubicBezTo>
                        <a:cubicBezTo>
                          <a:pt x="17" y="336"/>
                          <a:pt x="17" y="336"/>
                          <a:pt x="17" y="336"/>
                        </a:cubicBezTo>
                        <a:cubicBezTo>
                          <a:pt x="18" y="329"/>
                          <a:pt x="22" y="327"/>
                          <a:pt x="26" y="322"/>
                        </a:cubicBezTo>
                        <a:cubicBezTo>
                          <a:pt x="30" y="319"/>
                          <a:pt x="31" y="315"/>
                          <a:pt x="35" y="313"/>
                        </a:cubicBezTo>
                        <a:cubicBezTo>
                          <a:pt x="37" y="311"/>
                          <a:pt x="39" y="312"/>
                          <a:pt x="40" y="310"/>
                        </a:cubicBezTo>
                        <a:cubicBezTo>
                          <a:pt x="42" y="308"/>
                          <a:pt x="41" y="306"/>
                          <a:pt x="41" y="303"/>
                        </a:cubicBezTo>
                        <a:cubicBezTo>
                          <a:pt x="41" y="300"/>
                          <a:pt x="43" y="298"/>
                          <a:pt x="45" y="297"/>
                        </a:cubicBezTo>
                        <a:cubicBezTo>
                          <a:pt x="47" y="296"/>
                          <a:pt x="50" y="296"/>
                          <a:pt x="50" y="293"/>
                        </a:cubicBezTo>
                        <a:cubicBezTo>
                          <a:pt x="50" y="287"/>
                          <a:pt x="49" y="283"/>
                          <a:pt x="49" y="277"/>
                        </a:cubicBezTo>
                        <a:cubicBezTo>
                          <a:pt x="49" y="275"/>
                          <a:pt x="50" y="274"/>
                          <a:pt x="50" y="272"/>
                        </a:cubicBezTo>
                        <a:cubicBezTo>
                          <a:pt x="50" y="268"/>
                          <a:pt x="49" y="266"/>
                          <a:pt x="47" y="262"/>
                        </a:cubicBezTo>
                        <a:cubicBezTo>
                          <a:pt x="46" y="260"/>
                          <a:pt x="47" y="258"/>
                          <a:pt x="44" y="256"/>
                        </a:cubicBezTo>
                        <a:cubicBezTo>
                          <a:pt x="43" y="255"/>
                          <a:pt x="41" y="255"/>
                          <a:pt x="39" y="253"/>
                        </a:cubicBezTo>
                        <a:cubicBezTo>
                          <a:pt x="35" y="249"/>
                          <a:pt x="32" y="245"/>
                          <a:pt x="26" y="244"/>
                        </a:cubicBezTo>
                        <a:cubicBezTo>
                          <a:pt x="22" y="245"/>
                          <a:pt x="22" y="245"/>
                          <a:pt x="22" y="245"/>
                        </a:cubicBezTo>
                        <a:cubicBezTo>
                          <a:pt x="19" y="242"/>
                          <a:pt x="21" y="238"/>
                          <a:pt x="19" y="235"/>
                        </a:cubicBezTo>
                        <a:cubicBezTo>
                          <a:pt x="18" y="232"/>
                          <a:pt x="15" y="232"/>
                          <a:pt x="15" y="229"/>
                        </a:cubicBezTo>
                        <a:cubicBezTo>
                          <a:pt x="15" y="227"/>
                          <a:pt x="17" y="226"/>
                          <a:pt x="19" y="224"/>
                        </a:cubicBezTo>
                        <a:cubicBezTo>
                          <a:pt x="20" y="223"/>
                          <a:pt x="20" y="222"/>
                          <a:pt x="20" y="220"/>
                        </a:cubicBezTo>
                        <a:cubicBezTo>
                          <a:pt x="20" y="216"/>
                          <a:pt x="13" y="217"/>
                          <a:pt x="13" y="213"/>
                        </a:cubicBezTo>
                        <a:cubicBezTo>
                          <a:pt x="12" y="208"/>
                          <a:pt x="15" y="204"/>
                          <a:pt x="11" y="202"/>
                        </a:cubicBezTo>
                        <a:cubicBezTo>
                          <a:pt x="9" y="201"/>
                          <a:pt x="7" y="202"/>
                          <a:pt x="6" y="200"/>
                        </a:cubicBezTo>
                        <a:cubicBezTo>
                          <a:pt x="4" y="196"/>
                          <a:pt x="5" y="193"/>
                          <a:pt x="4" y="188"/>
                        </a:cubicBezTo>
                        <a:cubicBezTo>
                          <a:pt x="4" y="186"/>
                          <a:pt x="2" y="186"/>
                          <a:pt x="2" y="183"/>
                        </a:cubicBezTo>
                        <a:cubicBezTo>
                          <a:pt x="2" y="181"/>
                          <a:pt x="4" y="180"/>
                          <a:pt x="4" y="178"/>
                        </a:cubicBezTo>
                        <a:cubicBezTo>
                          <a:pt x="4" y="173"/>
                          <a:pt x="0" y="171"/>
                          <a:pt x="0" y="167"/>
                        </a:cubicBezTo>
                        <a:cubicBezTo>
                          <a:pt x="0" y="165"/>
                          <a:pt x="1" y="165"/>
                          <a:pt x="2" y="164"/>
                        </a:cubicBezTo>
                        <a:cubicBezTo>
                          <a:pt x="6" y="166"/>
                          <a:pt x="6" y="166"/>
                          <a:pt x="6" y="166"/>
                        </a:cubicBezTo>
                        <a:cubicBezTo>
                          <a:pt x="8" y="164"/>
                          <a:pt x="10" y="163"/>
                          <a:pt x="10" y="161"/>
                        </a:cubicBezTo>
                        <a:cubicBezTo>
                          <a:pt x="10" y="158"/>
                          <a:pt x="10" y="156"/>
                          <a:pt x="10" y="154"/>
                        </a:cubicBezTo>
                        <a:cubicBezTo>
                          <a:pt x="10" y="149"/>
                          <a:pt x="7" y="147"/>
                          <a:pt x="7" y="143"/>
                        </a:cubicBezTo>
                        <a:cubicBezTo>
                          <a:pt x="7" y="141"/>
                          <a:pt x="7" y="141"/>
                          <a:pt x="7" y="141"/>
                        </a:cubicBezTo>
                        <a:cubicBezTo>
                          <a:pt x="7" y="141"/>
                          <a:pt x="8" y="141"/>
                          <a:pt x="9" y="141"/>
                        </a:cubicBezTo>
                        <a:cubicBezTo>
                          <a:pt x="12" y="141"/>
                          <a:pt x="15" y="142"/>
                          <a:pt x="18" y="142"/>
                        </a:cubicBezTo>
                        <a:cubicBezTo>
                          <a:pt x="21" y="142"/>
                          <a:pt x="22" y="142"/>
                          <a:pt x="25" y="142"/>
                        </a:cubicBezTo>
                        <a:cubicBezTo>
                          <a:pt x="25" y="139"/>
                          <a:pt x="25" y="139"/>
                          <a:pt x="25" y="139"/>
                        </a:cubicBezTo>
                        <a:cubicBezTo>
                          <a:pt x="25" y="135"/>
                          <a:pt x="20" y="133"/>
                          <a:pt x="20" y="129"/>
                        </a:cubicBezTo>
                        <a:cubicBezTo>
                          <a:pt x="20" y="124"/>
                          <a:pt x="21" y="120"/>
                          <a:pt x="24" y="117"/>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51" name="Google Shape;51;p4"/>
                  <p:cNvSpPr/>
                  <p:nvPr/>
                </p:nvSpPr>
                <p:spPr>
                  <a:xfrm>
                    <a:off x="6497638" y="1630363"/>
                    <a:ext cx="554038" cy="511175"/>
                  </a:xfrm>
                  <a:custGeom>
                    <a:avLst/>
                    <a:gdLst/>
                    <a:ahLst/>
                    <a:cxnLst/>
                    <a:rect l="l" t="t" r="r" b="b"/>
                    <a:pathLst>
                      <a:path w="379" h="350" extrusionOk="0">
                        <a:moveTo>
                          <a:pt x="83" y="0"/>
                        </a:moveTo>
                        <a:cubicBezTo>
                          <a:pt x="82" y="0"/>
                          <a:pt x="81" y="1"/>
                          <a:pt x="80" y="2"/>
                        </a:cubicBezTo>
                        <a:cubicBezTo>
                          <a:pt x="82" y="4"/>
                          <a:pt x="82" y="5"/>
                          <a:pt x="83" y="7"/>
                        </a:cubicBezTo>
                        <a:cubicBezTo>
                          <a:pt x="84" y="7"/>
                          <a:pt x="84" y="7"/>
                          <a:pt x="84" y="7"/>
                        </a:cubicBezTo>
                        <a:cubicBezTo>
                          <a:pt x="86" y="5"/>
                          <a:pt x="87" y="4"/>
                          <a:pt x="88" y="1"/>
                        </a:cubicBezTo>
                        <a:cubicBezTo>
                          <a:pt x="86" y="0"/>
                          <a:pt x="85" y="0"/>
                          <a:pt x="83" y="0"/>
                        </a:cubicBezTo>
                        <a:close/>
                        <a:moveTo>
                          <a:pt x="232" y="49"/>
                        </a:moveTo>
                        <a:cubicBezTo>
                          <a:pt x="231" y="49"/>
                          <a:pt x="230" y="49"/>
                          <a:pt x="229" y="50"/>
                        </a:cubicBezTo>
                        <a:cubicBezTo>
                          <a:pt x="230" y="51"/>
                          <a:pt x="231" y="52"/>
                          <a:pt x="232" y="52"/>
                        </a:cubicBezTo>
                        <a:cubicBezTo>
                          <a:pt x="233" y="52"/>
                          <a:pt x="234" y="51"/>
                          <a:pt x="234" y="50"/>
                        </a:cubicBezTo>
                        <a:cubicBezTo>
                          <a:pt x="234" y="49"/>
                          <a:pt x="233" y="49"/>
                          <a:pt x="232" y="49"/>
                        </a:cubicBezTo>
                        <a:close/>
                        <a:moveTo>
                          <a:pt x="112" y="69"/>
                        </a:moveTo>
                        <a:cubicBezTo>
                          <a:pt x="111" y="68"/>
                          <a:pt x="111" y="67"/>
                          <a:pt x="110" y="67"/>
                        </a:cubicBezTo>
                        <a:cubicBezTo>
                          <a:pt x="109" y="69"/>
                          <a:pt x="109" y="71"/>
                          <a:pt x="109" y="74"/>
                        </a:cubicBezTo>
                        <a:cubicBezTo>
                          <a:pt x="109" y="75"/>
                          <a:pt x="109" y="75"/>
                          <a:pt x="109" y="75"/>
                        </a:cubicBezTo>
                        <a:cubicBezTo>
                          <a:pt x="111" y="74"/>
                          <a:pt x="112" y="73"/>
                          <a:pt x="114" y="70"/>
                        </a:cubicBezTo>
                        <a:cubicBezTo>
                          <a:pt x="112" y="69"/>
                          <a:pt x="112" y="69"/>
                          <a:pt x="112" y="69"/>
                        </a:cubicBezTo>
                        <a:close/>
                        <a:moveTo>
                          <a:pt x="33" y="16"/>
                        </a:moveTo>
                        <a:cubicBezTo>
                          <a:pt x="34" y="19"/>
                          <a:pt x="34" y="21"/>
                          <a:pt x="35" y="25"/>
                        </a:cubicBezTo>
                        <a:cubicBezTo>
                          <a:pt x="38" y="33"/>
                          <a:pt x="41" y="38"/>
                          <a:pt x="46" y="46"/>
                        </a:cubicBezTo>
                        <a:cubicBezTo>
                          <a:pt x="50" y="52"/>
                          <a:pt x="52" y="56"/>
                          <a:pt x="56" y="61"/>
                        </a:cubicBezTo>
                        <a:cubicBezTo>
                          <a:pt x="61" y="66"/>
                          <a:pt x="66" y="68"/>
                          <a:pt x="69" y="74"/>
                        </a:cubicBezTo>
                        <a:cubicBezTo>
                          <a:pt x="68" y="75"/>
                          <a:pt x="68" y="75"/>
                          <a:pt x="67" y="75"/>
                        </a:cubicBezTo>
                        <a:cubicBezTo>
                          <a:pt x="58" y="75"/>
                          <a:pt x="52" y="69"/>
                          <a:pt x="48" y="61"/>
                        </a:cubicBezTo>
                        <a:cubicBezTo>
                          <a:pt x="48" y="60"/>
                          <a:pt x="48" y="60"/>
                          <a:pt x="48" y="60"/>
                        </a:cubicBezTo>
                        <a:cubicBezTo>
                          <a:pt x="53" y="60"/>
                          <a:pt x="53" y="60"/>
                          <a:pt x="53" y="60"/>
                        </a:cubicBezTo>
                        <a:cubicBezTo>
                          <a:pt x="48" y="55"/>
                          <a:pt x="44" y="53"/>
                          <a:pt x="41" y="47"/>
                        </a:cubicBezTo>
                        <a:cubicBezTo>
                          <a:pt x="39" y="43"/>
                          <a:pt x="41" y="38"/>
                          <a:pt x="37" y="36"/>
                        </a:cubicBezTo>
                        <a:cubicBezTo>
                          <a:pt x="36" y="37"/>
                          <a:pt x="36" y="37"/>
                          <a:pt x="36" y="37"/>
                        </a:cubicBezTo>
                        <a:cubicBezTo>
                          <a:pt x="36" y="37"/>
                          <a:pt x="36" y="38"/>
                          <a:pt x="36" y="38"/>
                        </a:cubicBezTo>
                        <a:cubicBezTo>
                          <a:pt x="36" y="41"/>
                          <a:pt x="38" y="43"/>
                          <a:pt x="38" y="46"/>
                        </a:cubicBezTo>
                        <a:cubicBezTo>
                          <a:pt x="38" y="49"/>
                          <a:pt x="34" y="49"/>
                          <a:pt x="34" y="52"/>
                        </a:cubicBezTo>
                        <a:cubicBezTo>
                          <a:pt x="34" y="54"/>
                          <a:pt x="35" y="54"/>
                          <a:pt x="35" y="55"/>
                        </a:cubicBezTo>
                        <a:cubicBezTo>
                          <a:pt x="34" y="60"/>
                          <a:pt x="34" y="60"/>
                          <a:pt x="34" y="60"/>
                        </a:cubicBezTo>
                        <a:cubicBezTo>
                          <a:pt x="34" y="61"/>
                          <a:pt x="35" y="62"/>
                          <a:pt x="35" y="62"/>
                        </a:cubicBezTo>
                        <a:cubicBezTo>
                          <a:pt x="37" y="62"/>
                          <a:pt x="37" y="62"/>
                          <a:pt x="37" y="62"/>
                        </a:cubicBezTo>
                        <a:cubicBezTo>
                          <a:pt x="40" y="64"/>
                          <a:pt x="38" y="68"/>
                          <a:pt x="40" y="71"/>
                        </a:cubicBezTo>
                        <a:cubicBezTo>
                          <a:pt x="44" y="75"/>
                          <a:pt x="50" y="71"/>
                          <a:pt x="55" y="74"/>
                        </a:cubicBezTo>
                        <a:cubicBezTo>
                          <a:pt x="61" y="76"/>
                          <a:pt x="64" y="78"/>
                          <a:pt x="70" y="78"/>
                        </a:cubicBezTo>
                        <a:cubicBezTo>
                          <a:pt x="71" y="78"/>
                          <a:pt x="71" y="78"/>
                          <a:pt x="72" y="78"/>
                        </a:cubicBezTo>
                        <a:cubicBezTo>
                          <a:pt x="72" y="75"/>
                          <a:pt x="72" y="75"/>
                          <a:pt x="72" y="75"/>
                        </a:cubicBezTo>
                        <a:cubicBezTo>
                          <a:pt x="72" y="68"/>
                          <a:pt x="78" y="77"/>
                          <a:pt x="85" y="80"/>
                        </a:cubicBezTo>
                        <a:cubicBezTo>
                          <a:pt x="93" y="86"/>
                          <a:pt x="98" y="90"/>
                          <a:pt x="107" y="93"/>
                        </a:cubicBezTo>
                        <a:cubicBezTo>
                          <a:pt x="115" y="96"/>
                          <a:pt x="119" y="100"/>
                          <a:pt x="126" y="105"/>
                        </a:cubicBezTo>
                        <a:cubicBezTo>
                          <a:pt x="132" y="108"/>
                          <a:pt x="136" y="109"/>
                          <a:pt x="141" y="112"/>
                        </a:cubicBezTo>
                        <a:cubicBezTo>
                          <a:pt x="151" y="116"/>
                          <a:pt x="155" y="120"/>
                          <a:pt x="165" y="124"/>
                        </a:cubicBezTo>
                        <a:cubicBezTo>
                          <a:pt x="175" y="127"/>
                          <a:pt x="181" y="127"/>
                          <a:pt x="191" y="130"/>
                        </a:cubicBezTo>
                        <a:cubicBezTo>
                          <a:pt x="196" y="132"/>
                          <a:pt x="199" y="134"/>
                          <a:pt x="204" y="137"/>
                        </a:cubicBezTo>
                        <a:cubicBezTo>
                          <a:pt x="207" y="139"/>
                          <a:pt x="210" y="139"/>
                          <a:pt x="214" y="141"/>
                        </a:cubicBezTo>
                        <a:cubicBezTo>
                          <a:pt x="216" y="141"/>
                          <a:pt x="217" y="140"/>
                          <a:pt x="218" y="140"/>
                        </a:cubicBezTo>
                        <a:cubicBezTo>
                          <a:pt x="230" y="140"/>
                          <a:pt x="237" y="143"/>
                          <a:pt x="249" y="143"/>
                        </a:cubicBezTo>
                        <a:cubicBezTo>
                          <a:pt x="262" y="143"/>
                          <a:pt x="269" y="140"/>
                          <a:pt x="279" y="134"/>
                        </a:cubicBezTo>
                        <a:cubicBezTo>
                          <a:pt x="285" y="131"/>
                          <a:pt x="287" y="127"/>
                          <a:pt x="292" y="122"/>
                        </a:cubicBezTo>
                        <a:cubicBezTo>
                          <a:pt x="295" y="119"/>
                          <a:pt x="293" y="115"/>
                          <a:pt x="296" y="112"/>
                        </a:cubicBezTo>
                        <a:cubicBezTo>
                          <a:pt x="298" y="111"/>
                          <a:pt x="298" y="109"/>
                          <a:pt x="299" y="109"/>
                        </a:cubicBezTo>
                        <a:cubicBezTo>
                          <a:pt x="300" y="109"/>
                          <a:pt x="301" y="110"/>
                          <a:pt x="301" y="110"/>
                        </a:cubicBezTo>
                        <a:cubicBezTo>
                          <a:pt x="305" y="110"/>
                          <a:pt x="305" y="105"/>
                          <a:pt x="306" y="101"/>
                        </a:cubicBezTo>
                        <a:cubicBezTo>
                          <a:pt x="308" y="96"/>
                          <a:pt x="312" y="94"/>
                          <a:pt x="314" y="89"/>
                        </a:cubicBezTo>
                        <a:cubicBezTo>
                          <a:pt x="316" y="86"/>
                          <a:pt x="315" y="83"/>
                          <a:pt x="318" y="82"/>
                        </a:cubicBezTo>
                        <a:cubicBezTo>
                          <a:pt x="321" y="80"/>
                          <a:pt x="323" y="82"/>
                          <a:pt x="327" y="81"/>
                        </a:cubicBezTo>
                        <a:cubicBezTo>
                          <a:pt x="329" y="80"/>
                          <a:pt x="329" y="77"/>
                          <a:pt x="332" y="77"/>
                        </a:cubicBezTo>
                        <a:cubicBezTo>
                          <a:pt x="334" y="77"/>
                          <a:pt x="334" y="78"/>
                          <a:pt x="336" y="78"/>
                        </a:cubicBezTo>
                        <a:cubicBezTo>
                          <a:pt x="338" y="78"/>
                          <a:pt x="338" y="76"/>
                          <a:pt x="339" y="75"/>
                        </a:cubicBezTo>
                        <a:cubicBezTo>
                          <a:pt x="340" y="71"/>
                          <a:pt x="343" y="70"/>
                          <a:pt x="346" y="70"/>
                        </a:cubicBezTo>
                        <a:cubicBezTo>
                          <a:pt x="351" y="69"/>
                          <a:pt x="353" y="66"/>
                          <a:pt x="356" y="63"/>
                        </a:cubicBezTo>
                        <a:cubicBezTo>
                          <a:pt x="357" y="61"/>
                          <a:pt x="359" y="61"/>
                          <a:pt x="359" y="60"/>
                        </a:cubicBezTo>
                        <a:cubicBezTo>
                          <a:pt x="359" y="58"/>
                          <a:pt x="359" y="56"/>
                          <a:pt x="358" y="54"/>
                        </a:cubicBezTo>
                        <a:cubicBezTo>
                          <a:pt x="358" y="54"/>
                          <a:pt x="359" y="54"/>
                          <a:pt x="359" y="54"/>
                        </a:cubicBezTo>
                        <a:cubicBezTo>
                          <a:pt x="361" y="54"/>
                          <a:pt x="362" y="55"/>
                          <a:pt x="363" y="55"/>
                        </a:cubicBezTo>
                        <a:cubicBezTo>
                          <a:pt x="368" y="55"/>
                          <a:pt x="368" y="55"/>
                          <a:pt x="368" y="55"/>
                        </a:cubicBezTo>
                        <a:cubicBezTo>
                          <a:pt x="371" y="55"/>
                          <a:pt x="373" y="54"/>
                          <a:pt x="375" y="54"/>
                        </a:cubicBezTo>
                        <a:cubicBezTo>
                          <a:pt x="375" y="54"/>
                          <a:pt x="375" y="54"/>
                          <a:pt x="375" y="54"/>
                        </a:cubicBezTo>
                        <a:cubicBezTo>
                          <a:pt x="375" y="55"/>
                          <a:pt x="375" y="55"/>
                          <a:pt x="375" y="55"/>
                        </a:cubicBezTo>
                        <a:cubicBezTo>
                          <a:pt x="375" y="59"/>
                          <a:pt x="376" y="61"/>
                          <a:pt x="379" y="64"/>
                        </a:cubicBezTo>
                        <a:cubicBezTo>
                          <a:pt x="378" y="65"/>
                          <a:pt x="378" y="65"/>
                          <a:pt x="378" y="65"/>
                        </a:cubicBezTo>
                        <a:cubicBezTo>
                          <a:pt x="359" y="68"/>
                          <a:pt x="359" y="68"/>
                          <a:pt x="359" y="68"/>
                        </a:cubicBezTo>
                        <a:cubicBezTo>
                          <a:pt x="359" y="69"/>
                          <a:pt x="359" y="69"/>
                          <a:pt x="359" y="69"/>
                        </a:cubicBezTo>
                        <a:cubicBezTo>
                          <a:pt x="360" y="73"/>
                          <a:pt x="361" y="75"/>
                          <a:pt x="361" y="80"/>
                        </a:cubicBezTo>
                        <a:cubicBezTo>
                          <a:pt x="361" y="84"/>
                          <a:pt x="361" y="84"/>
                          <a:pt x="361" y="84"/>
                        </a:cubicBezTo>
                        <a:cubicBezTo>
                          <a:pt x="361" y="88"/>
                          <a:pt x="361" y="92"/>
                          <a:pt x="358" y="94"/>
                        </a:cubicBezTo>
                        <a:cubicBezTo>
                          <a:pt x="359" y="96"/>
                          <a:pt x="359" y="98"/>
                          <a:pt x="360" y="98"/>
                        </a:cubicBezTo>
                        <a:cubicBezTo>
                          <a:pt x="364" y="98"/>
                          <a:pt x="365" y="93"/>
                          <a:pt x="369" y="93"/>
                        </a:cubicBezTo>
                        <a:cubicBezTo>
                          <a:pt x="371" y="93"/>
                          <a:pt x="370" y="96"/>
                          <a:pt x="372" y="98"/>
                        </a:cubicBezTo>
                        <a:cubicBezTo>
                          <a:pt x="373" y="99"/>
                          <a:pt x="374" y="99"/>
                          <a:pt x="376" y="99"/>
                        </a:cubicBezTo>
                        <a:cubicBezTo>
                          <a:pt x="377" y="99"/>
                          <a:pt x="377" y="99"/>
                          <a:pt x="378" y="99"/>
                        </a:cubicBezTo>
                        <a:cubicBezTo>
                          <a:pt x="378" y="102"/>
                          <a:pt x="376" y="103"/>
                          <a:pt x="376" y="105"/>
                        </a:cubicBezTo>
                        <a:cubicBezTo>
                          <a:pt x="376" y="106"/>
                          <a:pt x="376" y="107"/>
                          <a:pt x="376" y="108"/>
                        </a:cubicBezTo>
                        <a:cubicBezTo>
                          <a:pt x="376" y="109"/>
                          <a:pt x="375" y="109"/>
                          <a:pt x="375" y="109"/>
                        </a:cubicBezTo>
                        <a:cubicBezTo>
                          <a:pt x="373" y="109"/>
                          <a:pt x="372" y="108"/>
                          <a:pt x="370" y="108"/>
                        </a:cubicBezTo>
                        <a:cubicBezTo>
                          <a:pt x="370" y="111"/>
                          <a:pt x="370" y="111"/>
                          <a:pt x="370" y="111"/>
                        </a:cubicBezTo>
                        <a:cubicBezTo>
                          <a:pt x="368" y="110"/>
                          <a:pt x="367" y="109"/>
                          <a:pt x="365" y="109"/>
                        </a:cubicBezTo>
                        <a:cubicBezTo>
                          <a:pt x="363" y="109"/>
                          <a:pt x="362" y="110"/>
                          <a:pt x="359" y="111"/>
                        </a:cubicBezTo>
                        <a:cubicBezTo>
                          <a:pt x="361" y="116"/>
                          <a:pt x="367" y="117"/>
                          <a:pt x="367" y="122"/>
                        </a:cubicBezTo>
                        <a:cubicBezTo>
                          <a:pt x="367" y="125"/>
                          <a:pt x="366" y="127"/>
                          <a:pt x="366" y="129"/>
                        </a:cubicBezTo>
                        <a:cubicBezTo>
                          <a:pt x="366" y="132"/>
                          <a:pt x="367" y="133"/>
                          <a:pt x="367" y="135"/>
                        </a:cubicBezTo>
                        <a:cubicBezTo>
                          <a:pt x="370" y="137"/>
                          <a:pt x="372" y="138"/>
                          <a:pt x="375" y="140"/>
                        </a:cubicBezTo>
                        <a:cubicBezTo>
                          <a:pt x="373" y="142"/>
                          <a:pt x="372" y="143"/>
                          <a:pt x="371" y="145"/>
                        </a:cubicBezTo>
                        <a:cubicBezTo>
                          <a:pt x="368" y="144"/>
                          <a:pt x="367" y="141"/>
                          <a:pt x="363" y="141"/>
                        </a:cubicBezTo>
                        <a:cubicBezTo>
                          <a:pt x="363" y="141"/>
                          <a:pt x="362" y="141"/>
                          <a:pt x="362" y="141"/>
                        </a:cubicBezTo>
                        <a:cubicBezTo>
                          <a:pt x="362" y="145"/>
                          <a:pt x="362" y="147"/>
                          <a:pt x="361" y="151"/>
                        </a:cubicBezTo>
                        <a:cubicBezTo>
                          <a:pt x="359" y="155"/>
                          <a:pt x="354" y="154"/>
                          <a:pt x="350" y="155"/>
                        </a:cubicBezTo>
                        <a:cubicBezTo>
                          <a:pt x="347" y="155"/>
                          <a:pt x="348" y="159"/>
                          <a:pt x="346" y="161"/>
                        </a:cubicBezTo>
                        <a:cubicBezTo>
                          <a:pt x="346" y="155"/>
                          <a:pt x="348" y="149"/>
                          <a:pt x="343" y="146"/>
                        </a:cubicBezTo>
                        <a:cubicBezTo>
                          <a:pt x="340" y="154"/>
                          <a:pt x="339" y="159"/>
                          <a:pt x="337" y="168"/>
                        </a:cubicBezTo>
                        <a:cubicBezTo>
                          <a:pt x="334" y="167"/>
                          <a:pt x="334" y="164"/>
                          <a:pt x="331" y="164"/>
                        </a:cubicBezTo>
                        <a:cubicBezTo>
                          <a:pt x="329" y="164"/>
                          <a:pt x="329" y="167"/>
                          <a:pt x="327" y="168"/>
                        </a:cubicBezTo>
                        <a:cubicBezTo>
                          <a:pt x="324" y="170"/>
                          <a:pt x="322" y="170"/>
                          <a:pt x="318" y="171"/>
                        </a:cubicBezTo>
                        <a:cubicBezTo>
                          <a:pt x="315" y="171"/>
                          <a:pt x="315" y="175"/>
                          <a:pt x="312" y="175"/>
                        </a:cubicBezTo>
                        <a:cubicBezTo>
                          <a:pt x="310" y="175"/>
                          <a:pt x="309" y="174"/>
                          <a:pt x="307" y="174"/>
                        </a:cubicBezTo>
                        <a:cubicBezTo>
                          <a:pt x="307" y="174"/>
                          <a:pt x="307" y="175"/>
                          <a:pt x="306" y="175"/>
                        </a:cubicBezTo>
                        <a:cubicBezTo>
                          <a:pt x="306" y="178"/>
                          <a:pt x="306" y="178"/>
                          <a:pt x="306" y="178"/>
                        </a:cubicBezTo>
                        <a:cubicBezTo>
                          <a:pt x="306" y="181"/>
                          <a:pt x="310" y="182"/>
                          <a:pt x="310" y="185"/>
                        </a:cubicBezTo>
                        <a:cubicBezTo>
                          <a:pt x="310" y="186"/>
                          <a:pt x="309" y="186"/>
                          <a:pt x="309" y="187"/>
                        </a:cubicBezTo>
                        <a:cubicBezTo>
                          <a:pt x="306" y="185"/>
                          <a:pt x="305" y="183"/>
                          <a:pt x="302" y="179"/>
                        </a:cubicBezTo>
                        <a:cubicBezTo>
                          <a:pt x="297" y="182"/>
                          <a:pt x="296" y="186"/>
                          <a:pt x="291" y="188"/>
                        </a:cubicBezTo>
                        <a:cubicBezTo>
                          <a:pt x="289" y="189"/>
                          <a:pt x="288" y="191"/>
                          <a:pt x="285" y="191"/>
                        </a:cubicBezTo>
                        <a:cubicBezTo>
                          <a:pt x="283" y="191"/>
                          <a:pt x="280" y="191"/>
                          <a:pt x="280" y="193"/>
                        </a:cubicBezTo>
                        <a:cubicBezTo>
                          <a:pt x="280" y="195"/>
                          <a:pt x="282" y="196"/>
                          <a:pt x="282" y="198"/>
                        </a:cubicBezTo>
                        <a:cubicBezTo>
                          <a:pt x="282" y="200"/>
                          <a:pt x="280" y="201"/>
                          <a:pt x="280" y="204"/>
                        </a:cubicBezTo>
                        <a:cubicBezTo>
                          <a:pt x="278" y="207"/>
                          <a:pt x="279" y="210"/>
                          <a:pt x="276" y="213"/>
                        </a:cubicBezTo>
                        <a:cubicBezTo>
                          <a:pt x="273" y="216"/>
                          <a:pt x="271" y="216"/>
                          <a:pt x="267" y="219"/>
                        </a:cubicBezTo>
                        <a:cubicBezTo>
                          <a:pt x="261" y="224"/>
                          <a:pt x="257" y="228"/>
                          <a:pt x="249" y="228"/>
                        </a:cubicBezTo>
                        <a:cubicBezTo>
                          <a:pt x="245" y="228"/>
                          <a:pt x="244" y="227"/>
                          <a:pt x="240" y="227"/>
                        </a:cubicBezTo>
                        <a:cubicBezTo>
                          <a:pt x="242" y="232"/>
                          <a:pt x="242" y="235"/>
                          <a:pt x="243" y="240"/>
                        </a:cubicBezTo>
                        <a:cubicBezTo>
                          <a:pt x="244" y="242"/>
                          <a:pt x="243" y="244"/>
                          <a:pt x="243" y="246"/>
                        </a:cubicBezTo>
                        <a:cubicBezTo>
                          <a:pt x="244" y="249"/>
                          <a:pt x="249" y="248"/>
                          <a:pt x="249" y="251"/>
                        </a:cubicBezTo>
                        <a:cubicBezTo>
                          <a:pt x="249" y="255"/>
                          <a:pt x="246" y="257"/>
                          <a:pt x="246" y="262"/>
                        </a:cubicBezTo>
                        <a:cubicBezTo>
                          <a:pt x="246" y="267"/>
                          <a:pt x="250" y="269"/>
                          <a:pt x="253" y="273"/>
                        </a:cubicBezTo>
                        <a:cubicBezTo>
                          <a:pt x="253" y="273"/>
                          <a:pt x="253" y="273"/>
                          <a:pt x="253" y="273"/>
                        </a:cubicBezTo>
                        <a:cubicBezTo>
                          <a:pt x="250" y="274"/>
                          <a:pt x="249" y="275"/>
                          <a:pt x="247" y="276"/>
                        </a:cubicBezTo>
                        <a:cubicBezTo>
                          <a:pt x="245" y="276"/>
                          <a:pt x="244" y="275"/>
                          <a:pt x="242" y="277"/>
                        </a:cubicBezTo>
                        <a:cubicBezTo>
                          <a:pt x="239" y="279"/>
                          <a:pt x="241" y="284"/>
                          <a:pt x="238" y="284"/>
                        </a:cubicBezTo>
                        <a:cubicBezTo>
                          <a:pt x="237" y="284"/>
                          <a:pt x="237" y="284"/>
                          <a:pt x="236" y="284"/>
                        </a:cubicBezTo>
                        <a:cubicBezTo>
                          <a:pt x="234" y="284"/>
                          <a:pt x="234" y="284"/>
                          <a:pt x="234" y="284"/>
                        </a:cubicBezTo>
                        <a:cubicBezTo>
                          <a:pt x="234" y="285"/>
                          <a:pt x="234" y="285"/>
                          <a:pt x="234" y="285"/>
                        </a:cubicBezTo>
                        <a:cubicBezTo>
                          <a:pt x="235" y="287"/>
                          <a:pt x="235" y="287"/>
                          <a:pt x="235" y="287"/>
                        </a:cubicBezTo>
                        <a:cubicBezTo>
                          <a:pt x="233" y="288"/>
                          <a:pt x="231" y="286"/>
                          <a:pt x="229" y="287"/>
                        </a:cubicBezTo>
                        <a:cubicBezTo>
                          <a:pt x="227" y="288"/>
                          <a:pt x="227" y="290"/>
                          <a:pt x="226" y="292"/>
                        </a:cubicBezTo>
                        <a:cubicBezTo>
                          <a:pt x="228" y="291"/>
                          <a:pt x="229" y="292"/>
                          <a:pt x="231" y="292"/>
                        </a:cubicBezTo>
                        <a:cubicBezTo>
                          <a:pt x="234" y="292"/>
                          <a:pt x="236" y="291"/>
                          <a:pt x="239" y="290"/>
                        </a:cubicBezTo>
                        <a:cubicBezTo>
                          <a:pt x="241" y="290"/>
                          <a:pt x="243" y="290"/>
                          <a:pt x="244" y="288"/>
                        </a:cubicBezTo>
                        <a:cubicBezTo>
                          <a:pt x="246" y="288"/>
                          <a:pt x="246" y="289"/>
                          <a:pt x="247" y="289"/>
                        </a:cubicBezTo>
                        <a:cubicBezTo>
                          <a:pt x="250" y="289"/>
                          <a:pt x="251" y="289"/>
                          <a:pt x="254" y="289"/>
                        </a:cubicBezTo>
                        <a:cubicBezTo>
                          <a:pt x="251" y="293"/>
                          <a:pt x="246" y="291"/>
                          <a:pt x="244" y="296"/>
                        </a:cubicBezTo>
                        <a:cubicBezTo>
                          <a:pt x="244" y="298"/>
                          <a:pt x="241" y="299"/>
                          <a:pt x="240" y="301"/>
                        </a:cubicBezTo>
                        <a:cubicBezTo>
                          <a:pt x="239" y="301"/>
                          <a:pt x="240" y="302"/>
                          <a:pt x="240" y="303"/>
                        </a:cubicBezTo>
                        <a:cubicBezTo>
                          <a:pt x="238" y="306"/>
                          <a:pt x="235" y="305"/>
                          <a:pt x="232" y="305"/>
                        </a:cubicBezTo>
                        <a:cubicBezTo>
                          <a:pt x="232" y="309"/>
                          <a:pt x="227" y="309"/>
                          <a:pt x="223" y="309"/>
                        </a:cubicBezTo>
                        <a:cubicBezTo>
                          <a:pt x="220" y="309"/>
                          <a:pt x="218" y="309"/>
                          <a:pt x="216" y="311"/>
                        </a:cubicBezTo>
                        <a:cubicBezTo>
                          <a:pt x="214" y="312"/>
                          <a:pt x="214" y="315"/>
                          <a:pt x="212" y="315"/>
                        </a:cubicBezTo>
                        <a:cubicBezTo>
                          <a:pt x="211" y="315"/>
                          <a:pt x="211" y="314"/>
                          <a:pt x="210" y="314"/>
                        </a:cubicBezTo>
                        <a:cubicBezTo>
                          <a:pt x="208" y="314"/>
                          <a:pt x="207" y="316"/>
                          <a:pt x="205" y="316"/>
                        </a:cubicBezTo>
                        <a:cubicBezTo>
                          <a:pt x="203" y="317"/>
                          <a:pt x="201" y="316"/>
                          <a:pt x="199" y="317"/>
                        </a:cubicBezTo>
                        <a:cubicBezTo>
                          <a:pt x="194" y="318"/>
                          <a:pt x="196" y="328"/>
                          <a:pt x="191" y="328"/>
                        </a:cubicBezTo>
                        <a:cubicBezTo>
                          <a:pt x="188" y="328"/>
                          <a:pt x="188" y="323"/>
                          <a:pt x="187" y="320"/>
                        </a:cubicBezTo>
                        <a:cubicBezTo>
                          <a:pt x="185" y="317"/>
                          <a:pt x="182" y="317"/>
                          <a:pt x="179" y="315"/>
                        </a:cubicBezTo>
                        <a:cubicBezTo>
                          <a:pt x="175" y="319"/>
                          <a:pt x="173" y="323"/>
                          <a:pt x="168" y="325"/>
                        </a:cubicBezTo>
                        <a:cubicBezTo>
                          <a:pt x="169" y="327"/>
                          <a:pt x="171" y="327"/>
                          <a:pt x="173" y="328"/>
                        </a:cubicBezTo>
                        <a:cubicBezTo>
                          <a:pt x="175" y="330"/>
                          <a:pt x="174" y="332"/>
                          <a:pt x="174" y="335"/>
                        </a:cubicBezTo>
                        <a:cubicBezTo>
                          <a:pt x="174" y="335"/>
                          <a:pt x="174" y="336"/>
                          <a:pt x="174" y="336"/>
                        </a:cubicBezTo>
                        <a:cubicBezTo>
                          <a:pt x="170" y="334"/>
                          <a:pt x="170" y="330"/>
                          <a:pt x="167" y="328"/>
                        </a:cubicBezTo>
                        <a:cubicBezTo>
                          <a:pt x="165" y="326"/>
                          <a:pt x="163" y="326"/>
                          <a:pt x="161" y="325"/>
                        </a:cubicBezTo>
                        <a:cubicBezTo>
                          <a:pt x="159" y="324"/>
                          <a:pt x="159" y="321"/>
                          <a:pt x="156" y="321"/>
                        </a:cubicBezTo>
                        <a:cubicBezTo>
                          <a:pt x="154" y="321"/>
                          <a:pt x="154" y="323"/>
                          <a:pt x="152" y="325"/>
                        </a:cubicBezTo>
                        <a:cubicBezTo>
                          <a:pt x="148" y="328"/>
                          <a:pt x="146" y="330"/>
                          <a:pt x="142" y="333"/>
                        </a:cubicBezTo>
                        <a:cubicBezTo>
                          <a:pt x="141" y="332"/>
                          <a:pt x="141" y="332"/>
                          <a:pt x="141" y="332"/>
                        </a:cubicBezTo>
                        <a:cubicBezTo>
                          <a:pt x="141" y="327"/>
                          <a:pt x="141" y="327"/>
                          <a:pt x="141" y="327"/>
                        </a:cubicBezTo>
                        <a:cubicBezTo>
                          <a:pt x="141" y="323"/>
                          <a:pt x="141" y="321"/>
                          <a:pt x="143" y="318"/>
                        </a:cubicBezTo>
                        <a:cubicBezTo>
                          <a:pt x="143" y="317"/>
                          <a:pt x="145" y="317"/>
                          <a:pt x="145" y="316"/>
                        </a:cubicBezTo>
                        <a:cubicBezTo>
                          <a:pt x="145" y="315"/>
                          <a:pt x="145" y="314"/>
                          <a:pt x="145" y="313"/>
                        </a:cubicBezTo>
                        <a:cubicBezTo>
                          <a:pt x="142" y="314"/>
                          <a:pt x="141" y="314"/>
                          <a:pt x="139" y="315"/>
                        </a:cubicBezTo>
                        <a:cubicBezTo>
                          <a:pt x="137" y="310"/>
                          <a:pt x="134" y="308"/>
                          <a:pt x="129" y="308"/>
                        </a:cubicBezTo>
                        <a:cubicBezTo>
                          <a:pt x="126" y="308"/>
                          <a:pt x="125" y="311"/>
                          <a:pt x="125" y="315"/>
                        </a:cubicBezTo>
                        <a:cubicBezTo>
                          <a:pt x="125" y="318"/>
                          <a:pt x="125" y="318"/>
                          <a:pt x="125" y="318"/>
                        </a:cubicBezTo>
                        <a:cubicBezTo>
                          <a:pt x="125" y="321"/>
                          <a:pt x="123" y="321"/>
                          <a:pt x="123" y="324"/>
                        </a:cubicBezTo>
                        <a:cubicBezTo>
                          <a:pt x="123" y="326"/>
                          <a:pt x="120" y="326"/>
                          <a:pt x="118" y="328"/>
                        </a:cubicBezTo>
                        <a:cubicBezTo>
                          <a:pt x="117" y="329"/>
                          <a:pt x="117" y="330"/>
                          <a:pt x="117" y="331"/>
                        </a:cubicBezTo>
                        <a:cubicBezTo>
                          <a:pt x="116" y="332"/>
                          <a:pt x="114" y="332"/>
                          <a:pt x="114" y="333"/>
                        </a:cubicBezTo>
                        <a:cubicBezTo>
                          <a:pt x="114" y="335"/>
                          <a:pt x="116" y="336"/>
                          <a:pt x="116" y="338"/>
                        </a:cubicBezTo>
                        <a:cubicBezTo>
                          <a:pt x="116" y="340"/>
                          <a:pt x="114" y="341"/>
                          <a:pt x="114" y="344"/>
                        </a:cubicBezTo>
                        <a:cubicBezTo>
                          <a:pt x="114" y="346"/>
                          <a:pt x="116" y="347"/>
                          <a:pt x="116" y="349"/>
                        </a:cubicBezTo>
                        <a:cubicBezTo>
                          <a:pt x="116" y="350"/>
                          <a:pt x="116" y="350"/>
                          <a:pt x="116" y="350"/>
                        </a:cubicBezTo>
                        <a:cubicBezTo>
                          <a:pt x="110" y="349"/>
                          <a:pt x="106" y="348"/>
                          <a:pt x="101" y="344"/>
                        </a:cubicBezTo>
                        <a:cubicBezTo>
                          <a:pt x="99" y="342"/>
                          <a:pt x="97" y="342"/>
                          <a:pt x="96" y="339"/>
                        </a:cubicBezTo>
                        <a:cubicBezTo>
                          <a:pt x="95" y="335"/>
                          <a:pt x="95" y="332"/>
                          <a:pt x="93" y="328"/>
                        </a:cubicBezTo>
                        <a:cubicBezTo>
                          <a:pt x="96" y="326"/>
                          <a:pt x="98" y="326"/>
                          <a:pt x="101" y="323"/>
                        </a:cubicBezTo>
                        <a:cubicBezTo>
                          <a:pt x="101" y="318"/>
                          <a:pt x="100" y="316"/>
                          <a:pt x="100" y="312"/>
                        </a:cubicBezTo>
                        <a:cubicBezTo>
                          <a:pt x="100" y="306"/>
                          <a:pt x="102" y="303"/>
                          <a:pt x="106" y="298"/>
                        </a:cubicBezTo>
                        <a:cubicBezTo>
                          <a:pt x="103" y="299"/>
                          <a:pt x="100" y="298"/>
                          <a:pt x="97" y="300"/>
                        </a:cubicBezTo>
                        <a:cubicBezTo>
                          <a:pt x="95" y="302"/>
                          <a:pt x="96" y="304"/>
                          <a:pt x="95" y="306"/>
                        </a:cubicBezTo>
                        <a:cubicBezTo>
                          <a:pt x="93" y="305"/>
                          <a:pt x="92" y="304"/>
                          <a:pt x="90" y="303"/>
                        </a:cubicBezTo>
                        <a:cubicBezTo>
                          <a:pt x="90" y="303"/>
                          <a:pt x="90" y="303"/>
                          <a:pt x="90" y="303"/>
                        </a:cubicBezTo>
                        <a:cubicBezTo>
                          <a:pt x="116" y="261"/>
                          <a:pt x="116" y="261"/>
                          <a:pt x="116" y="261"/>
                        </a:cubicBezTo>
                        <a:cubicBezTo>
                          <a:pt x="120" y="255"/>
                          <a:pt x="120" y="255"/>
                          <a:pt x="120" y="255"/>
                        </a:cubicBezTo>
                        <a:cubicBezTo>
                          <a:pt x="120" y="250"/>
                          <a:pt x="120" y="250"/>
                          <a:pt x="120" y="250"/>
                        </a:cubicBezTo>
                        <a:cubicBezTo>
                          <a:pt x="121" y="240"/>
                          <a:pt x="121" y="240"/>
                          <a:pt x="121" y="240"/>
                        </a:cubicBezTo>
                        <a:cubicBezTo>
                          <a:pt x="121" y="236"/>
                          <a:pt x="121" y="236"/>
                          <a:pt x="121" y="236"/>
                        </a:cubicBezTo>
                        <a:cubicBezTo>
                          <a:pt x="121" y="232"/>
                          <a:pt x="124" y="230"/>
                          <a:pt x="124" y="226"/>
                        </a:cubicBezTo>
                        <a:cubicBezTo>
                          <a:pt x="124" y="220"/>
                          <a:pt x="116" y="220"/>
                          <a:pt x="116" y="215"/>
                        </a:cubicBezTo>
                        <a:cubicBezTo>
                          <a:pt x="116" y="212"/>
                          <a:pt x="116" y="212"/>
                          <a:pt x="116" y="212"/>
                        </a:cubicBezTo>
                        <a:cubicBezTo>
                          <a:pt x="116" y="209"/>
                          <a:pt x="113" y="210"/>
                          <a:pt x="111" y="209"/>
                        </a:cubicBezTo>
                        <a:cubicBezTo>
                          <a:pt x="108" y="209"/>
                          <a:pt x="106" y="209"/>
                          <a:pt x="104" y="208"/>
                        </a:cubicBezTo>
                        <a:cubicBezTo>
                          <a:pt x="98" y="205"/>
                          <a:pt x="96" y="201"/>
                          <a:pt x="93" y="196"/>
                        </a:cubicBezTo>
                        <a:cubicBezTo>
                          <a:pt x="91" y="193"/>
                          <a:pt x="88" y="192"/>
                          <a:pt x="86" y="189"/>
                        </a:cubicBezTo>
                        <a:cubicBezTo>
                          <a:pt x="85" y="188"/>
                          <a:pt x="86" y="186"/>
                          <a:pt x="85" y="185"/>
                        </a:cubicBezTo>
                        <a:cubicBezTo>
                          <a:pt x="81" y="181"/>
                          <a:pt x="74" y="180"/>
                          <a:pt x="74" y="174"/>
                        </a:cubicBezTo>
                        <a:cubicBezTo>
                          <a:pt x="74" y="172"/>
                          <a:pt x="76" y="172"/>
                          <a:pt x="76" y="170"/>
                        </a:cubicBezTo>
                        <a:cubicBezTo>
                          <a:pt x="76" y="170"/>
                          <a:pt x="75" y="169"/>
                          <a:pt x="75" y="169"/>
                        </a:cubicBezTo>
                        <a:cubicBezTo>
                          <a:pt x="74" y="166"/>
                          <a:pt x="74" y="164"/>
                          <a:pt x="72" y="164"/>
                        </a:cubicBezTo>
                        <a:cubicBezTo>
                          <a:pt x="70" y="164"/>
                          <a:pt x="69" y="164"/>
                          <a:pt x="68" y="165"/>
                        </a:cubicBezTo>
                        <a:cubicBezTo>
                          <a:pt x="67" y="165"/>
                          <a:pt x="67" y="165"/>
                          <a:pt x="67" y="165"/>
                        </a:cubicBezTo>
                        <a:cubicBezTo>
                          <a:pt x="68" y="164"/>
                          <a:pt x="68" y="164"/>
                          <a:pt x="68" y="164"/>
                        </a:cubicBezTo>
                        <a:cubicBezTo>
                          <a:pt x="67" y="163"/>
                          <a:pt x="67" y="163"/>
                          <a:pt x="67" y="163"/>
                        </a:cubicBezTo>
                        <a:cubicBezTo>
                          <a:pt x="60" y="161"/>
                          <a:pt x="57" y="158"/>
                          <a:pt x="51" y="153"/>
                        </a:cubicBezTo>
                        <a:cubicBezTo>
                          <a:pt x="49" y="151"/>
                          <a:pt x="49" y="149"/>
                          <a:pt x="47" y="147"/>
                        </a:cubicBezTo>
                        <a:cubicBezTo>
                          <a:pt x="45" y="148"/>
                          <a:pt x="45" y="148"/>
                          <a:pt x="45" y="148"/>
                        </a:cubicBezTo>
                        <a:cubicBezTo>
                          <a:pt x="44" y="147"/>
                          <a:pt x="44" y="147"/>
                          <a:pt x="43" y="147"/>
                        </a:cubicBezTo>
                        <a:cubicBezTo>
                          <a:pt x="40" y="147"/>
                          <a:pt x="40" y="151"/>
                          <a:pt x="39" y="153"/>
                        </a:cubicBezTo>
                        <a:cubicBezTo>
                          <a:pt x="34" y="150"/>
                          <a:pt x="34" y="146"/>
                          <a:pt x="31" y="142"/>
                        </a:cubicBezTo>
                        <a:cubicBezTo>
                          <a:pt x="30" y="141"/>
                          <a:pt x="28" y="141"/>
                          <a:pt x="28" y="139"/>
                        </a:cubicBezTo>
                        <a:cubicBezTo>
                          <a:pt x="28" y="138"/>
                          <a:pt x="28" y="137"/>
                          <a:pt x="28" y="135"/>
                        </a:cubicBezTo>
                        <a:cubicBezTo>
                          <a:pt x="28" y="135"/>
                          <a:pt x="28" y="135"/>
                          <a:pt x="28" y="135"/>
                        </a:cubicBezTo>
                        <a:cubicBezTo>
                          <a:pt x="30" y="131"/>
                          <a:pt x="36" y="132"/>
                          <a:pt x="37" y="127"/>
                        </a:cubicBezTo>
                        <a:cubicBezTo>
                          <a:pt x="34" y="127"/>
                          <a:pt x="33" y="129"/>
                          <a:pt x="30" y="129"/>
                        </a:cubicBezTo>
                        <a:cubicBezTo>
                          <a:pt x="29" y="129"/>
                          <a:pt x="29" y="129"/>
                          <a:pt x="28" y="129"/>
                        </a:cubicBezTo>
                        <a:cubicBezTo>
                          <a:pt x="28" y="127"/>
                          <a:pt x="28" y="126"/>
                          <a:pt x="28" y="123"/>
                        </a:cubicBezTo>
                        <a:cubicBezTo>
                          <a:pt x="28" y="120"/>
                          <a:pt x="32" y="119"/>
                          <a:pt x="32" y="116"/>
                        </a:cubicBezTo>
                        <a:cubicBezTo>
                          <a:pt x="32" y="113"/>
                          <a:pt x="29" y="112"/>
                          <a:pt x="29" y="110"/>
                        </a:cubicBezTo>
                        <a:cubicBezTo>
                          <a:pt x="29" y="107"/>
                          <a:pt x="32" y="105"/>
                          <a:pt x="32" y="102"/>
                        </a:cubicBezTo>
                        <a:cubicBezTo>
                          <a:pt x="32" y="100"/>
                          <a:pt x="30" y="99"/>
                          <a:pt x="29" y="97"/>
                        </a:cubicBezTo>
                        <a:cubicBezTo>
                          <a:pt x="27" y="94"/>
                          <a:pt x="27" y="92"/>
                          <a:pt x="26" y="89"/>
                        </a:cubicBezTo>
                        <a:cubicBezTo>
                          <a:pt x="24" y="85"/>
                          <a:pt x="22" y="83"/>
                          <a:pt x="20" y="79"/>
                        </a:cubicBezTo>
                        <a:cubicBezTo>
                          <a:pt x="19" y="77"/>
                          <a:pt x="20" y="74"/>
                          <a:pt x="18" y="74"/>
                        </a:cubicBezTo>
                        <a:cubicBezTo>
                          <a:pt x="16" y="74"/>
                          <a:pt x="16" y="76"/>
                          <a:pt x="14" y="76"/>
                        </a:cubicBezTo>
                        <a:cubicBezTo>
                          <a:pt x="14" y="71"/>
                          <a:pt x="14" y="71"/>
                          <a:pt x="14" y="71"/>
                        </a:cubicBezTo>
                        <a:cubicBezTo>
                          <a:pt x="14" y="69"/>
                          <a:pt x="16" y="69"/>
                          <a:pt x="16" y="67"/>
                        </a:cubicBezTo>
                        <a:cubicBezTo>
                          <a:pt x="16" y="65"/>
                          <a:pt x="13" y="65"/>
                          <a:pt x="12" y="63"/>
                        </a:cubicBezTo>
                        <a:cubicBezTo>
                          <a:pt x="10" y="59"/>
                          <a:pt x="8" y="58"/>
                          <a:pt x="5" y="56"/>
                        </a:cubicBezTo>
                        <a:cubicBezTo>
                          <a:pt x="3" y="56"/>
                          <a:pt x="0" y="55"/>
                          <a:pt x="0" y="53"/>
                        </a:cubicBezTo>
                        <a:cubicBezTo>
                          <a:pt x="0" y="49"/>
                          <a:pt x="3" y="47"/>
                          <a:pt x="3" y="44"/>
                        </a:cubicBezTo>
                        <a:cubicBezTo>
                          <a:pt x="3" y="39"/>
                          <a:pt x="1" y="37"/>
                          <a:pt x="1" y="33"/>
                        </a:cubicBezTo>
                        <a:cubicBezTo>
                          <a:pt x="1" y="32"/>
                          <a:pt x="1" y="32"/>
                          <a:pt x="1" y="32"/>
                        </a:cubicBezTo>
                        <a:cubicBezTo>
                          <a:pt x="1" y="33"/>
                          <a:pt x="1" y="33"/>
                          <a:pt x="1" y="33"/>
                        </a:cubicBezTo>
                        <a:cubicBezTo>
                          <a:pt x="5" y="36"/>
                          <a:pt x="6" y="41"/>
                          <a:pt x="11" y="41"/>
                        </a:cubicBezTo>
                        <a:cubicBezTo>
                          <a:pt x="14" y="41"/>
                          <a:pt x="15" y="39"/>
                          <a:pt x="17" y="39"/>
                        </a:cubicBezTo>
                        <a:cubicBezTo>
                          <a:pt x="20" y="39"/>
                          <a:pt x="19" y="43"/>
                          <a:pt x="21" y="45"/>
                        </a:cubicBezTo>
                        <a:cubicBezTo>
                          <a:pt x="25" y="45"/>
                          <a:pt x="25" y="45"/>
                          <a:pt x="25" y="45"/>
                        </a:cubicBezTo>
                        <a:cubicBezTo>
                          <a:pt x="26" y="45"/>
                          <a:pt x="27" y="44"/>
                          <a:pt x="27" y="42"/>
                        </a:cubicBezTo>
                        <a:cubicBezTo>
                          <a:pt x="27" y="40"/>
                          <a:pt x="23" y="41"/>
                          <a:pt x="23" y="39"/>
                        </a:cubicBezTo>
                        <a:cubicBezTo>
                          <a:pt x="23" y="36"/>
                          <a:pt x="25" y="36"/>
                          <a:pt x="26" y="33"/>
                        </a:cubicBezTo>
                        <a:cubicBezTo>
                          <a:pt x="30" y="27"/>
                          <a:pt x="30" y="23"/>
                          <a:pt x="33" y="16"/>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52" name="Google Shape;52;p4"/>
                  <p:cNvSpPr/>
                  <p:nvPr/>
                </p:nvSpPr>
                <p:spPr>
                  <a:xfrm>
                    <a:off x="6848475" y="1706563"/>
                    <a:ext cx="304800" cy="427037"/>
                  </a:xfrm>
                  <a:custGeom>
                    <a:avLst/>
                    <a:gdLst/>
                    <a:ahLst/>
                    <a:cxnLst/>
                    <a:rect l="l" t="t" r="r" b="b"/>
                    <a:pathLst>
                      <a:path w="209" h="293" extrusionOk="0">
                        <a:moveTo>
                          <a:pt x="13" y="221"/>
                        </a:moveTo>
                        <a:cubicBezTo>
                          <a:pt x="10" y="217"/>
                          <a:pt x="6" y="215"/>
                          <a:pt x="6" y="210"/>
                        </a:cubicBezTo>
                        <a:cubicBezTo>
                          <a:pt x="6" y="205"/>
                          <a:pt x="9" y="203"/>
                          <a:pt x="9" y="199"/>
                        </a:cubicBezTo>
                        <a:cubicBezTo>
                          <a:pt x="9" y="196"/>
                          <a:pt x="4" y="197"/>
                          <a:pt x="3" y="194"/>
                        </a:cubicBezTo>
                        <a:cubicBezTo>
                          <a:pt x="3" y="192"/>
                          <a:pt x="4" y="190"/>
                          <a:pt x="3" y="188"/>
                        </a:cubicBezTo>
                        <a:cubicBezTo>
                          <a:pt x="2" y="183"/>
                          <a:pt x="2" y="180"/>
                          <a:pt x="0" y="175"/>
                        </a:cubicBezTo>
                        <a:cubicBezTo>
                          <a:pt x="4" y="175"/>
                          <a:pt x="5" y="176"/>
                          <a:pt x="9" y="176"/>
                        </a:cubicBezTo>
                        <a:cubicBezTo>
                          <a:pt x="17" y="176"/>
                          <a:pt x="21" y="172"/>
                          <a:pt x="27" y="167"/>
                        </a:cubicBezTo>
                        <a:cubicBezTo>
                          <a:pt x="31" y="164"/>
                          <a:pt x="33" y="164"/>
                          <a:pt x="36" y="161"/>
                        </a:cubicBezTo>
                        <a:cubicBezTo>
                          <a:pt x="39" y="158"/>
                          <a:pt x="38" y="155"/>
                          <a:pt x="40" y="152"/>
                        </a:cubicBezTo>
                        <a:cubicBezTo>
                          <a:pt x="40" y="149"/>
                          <a:pt x="42" y="148"/>
                          <a:pt x="42" y="146"/>
                        </a:cubicBezTo>
                        <a:cubicBezTo>
                          <a:pt x="42" y="144"/>
                          <a:pt x="40" y="143"/>
                          <a:pt x="40" y="141"/>
                        </a:cubicBezTo>
                        <a:cubicBezTo>
                          <a:pt x="40" y="139"/>
                          <a:pt x="43" y="139"/>
                          <a:pt x="45" y="139"/>
                        </a:cubicBezTo>
                        <a:cubicBezTo>
                          <a:pt x="48" y="139"/>
                          <a:pt x="49" y="137"/>
                          <a:pt x="51" y="136"/>
                        </a:cubicBezTo>
                        <a:cubicBezTo>
                          <a:pt x="56" y="134"/>
                          <a:pt x="57" y="130"/>
                          <a:pt x="62" y="127"/>
                        </a:cubicBezTo>
                        <a:cubicBezTo>
                          <a:pt x="65" y="131"/>
                          <a:pt x="66" y="133"/>
                          <a:pt x="69" y="135"/>
                        </a:cubicBezTo>
                        <a:cubicBezTo>
                          <a:pt x="69" y="134"/>
                          <a:pt x="70" y="134"/>
                          <a:pt x="70" y="133"/>
                        </a:cubicBezTo>
                        <a:cubicBezTo>
                          <a:pt x="70" y="130"/>
                          <a:pt x="66" y="129"/>
                          <a:pt x="66" y="126"/>
                        </a:cubicBezTo>
                        <a:cubicBezTo>
                          <a:pt x="66" y="123"/>
                          <a:pt x="66" y="123"/>
                          <a:pt x="66" y="123"/>
                        </a:cubicBezTo>
                        <a:cubicBezTo>
                          <a:pt x="67" y="123"/>
                          <a:pt x="67" y="122"/>
                          <a:pt x="67" y="122"/>
                        </a:cubicBezTo>
                        <a:cubicBezTo>
                          <a:pt x="69" y="122"/>
                          <a:pt x="70" y="123"/>
                          <a:pt x="72" y="123"/>
                        </a:cubicBezTo>
                        <a:cubicBezTo>
                          <a:pt x="75" y="123"/>
                          <a:pt x="75" y="119"/>
                          <a:pt x="78" y="119"/>
                        </a:cubicBezTo>
                        <a:cubicBezTo>
                          <a:pt x="82" y="118"/>
                          <a:pt x="84" y="118"/>
                          <a:pt x="87" y="116"/>
                        </a:cubicBezTo>
                        <a:cubicBezTo>
                          <a:pt x="89" y="115"/>
                          <a:pt x="89" y="112"/>
                          <a:pt x="91" y="112"/>
                        </a:cubicBezTo>
                        <a:cubicBezTo>
                          <a:pt x="94" y="112"/>
                          <a:pt x="94" y="115"/>
                          <a:pt x="97" y="116"/>
                        </a:cubicBezTo>
                        <a:cubicBezTo>
                          <a:pt x="99" y="107"/>
                          <a:pt x="100" y="102"/>
                          <a:pt x="103" y="94"/>
                        </a:cubicBezTo>
                        <a:cubicBezTo>
                          <a:pt x="108" y="97"/>
                          <a:pt x="106" y="103"/>
                          <a:pt x="106" y="109"/>
                        </a:cubicBezTo>
                        <a:cubicBezTo>
                          <a:pt x="108" y="107"/>
                          <a:pt x="107" y="103"/>
                          <a:pt x="110" y="103"/>
                        </a:cubicBezTo>
                        <a:cubicBezTo>
                          <a:pt x="114" y="102"/>
                          <a:pt x="119" y="103"/>
                          <a:pt x="121" y="99"/>
                        </a:cubicBezTo>
                        <a:cubicBezTo>
                          <a:pt x="122" y="95"/>
                          <a:pt x="122" y="93"/>
                          <a:pt x="122" y="89"/>
                        </a:cubicBezTo>
                        <a:cubicBezTo>
                          <a:pt x="122" y="89"/>
                          <a:pt x="123" y="89"/>
                          <a:pt x="123" y="89"/>
                        </a:cubicBezTo>
                        <a:cubicBezTo>
                          <a:pt x="127" y="89"/>
                          <a:pt x="128" y="92"/>
                          <a:pt x="131" y="93"/>
                        </a:cubicBezTo>
                        <a:cubicBezTo>
                          <a:pt x="132" y="91"/>
                          <a:pt x="133" y="90"/>
                          <a:pt x="135" y="88"/>
                        </a:cubicBezTo>
                        <a:cubicBezTo>
                          <a:pt x="132" y="86"/>
                          <a:pt x="130" y="85"/>
                          <a:pt x="127" y="83"/>
                        </a:cubicBezTo>
                        <a:cubicBezTo>
                          <a:pt x="127" y="81"/>
                          <a:pt x="126" y="80"/>
                          <a:pt x="126" y="77"/>
                        </a:cubicBezTo>
                        <a:cubicBezTo>
                          <a:pt x="126" y="75"/>
                          <a:pt x="127" y="73"/>
                          <a:pt x="127" y="70"/>
                        </a:cubicBezTo>
                        <a:cubicBezTo>
                          <a:pt x="127" y="65"/>
                          <a:pt x="121" y="64"/>
                          <a:pt x="119" y="59"/>
                        </a:cubicBezTo>
                        <a:cubicBezTo>
                          <a:pt x="122" y="58"/>
                          <a:pt x="123" y="57"/>
                          <a:pt x="125" y="57"/>
                        </a:cubicBezTo>
                        <a:cubicBezTo>
                          <a:pt x="127" y="57"/>
                          <a:pt x="128" y="58"/>
                          <a:pt x="130" y="59"/>
                        </a:cubicBezTo>
                        <a:cubicBezTo>
                          <a:pt x="130" y="56"/>
                          <a:pt x="130" y="56"/>
                          <a:pt x="130" y="56"/>
                        </a:cubicBezTo>
                        <a:cubicBezTo>
                          <a:pt x="132" y="56"/>
                          <a:pt x="133" y="57"/>
                          <a:pt x="135" y="57"/>
                        </a:cubicBezTo>
                        <a:cubicBezTo>
                          <a:pt x="135" y="57"/>
                          <a:pt x="136" y="57"/>
                          <a:pt x="136" y="56"/>
                        </a:cubicBezTo>
                        <a:cubicBezTo>
                          <a:pt x="136" y="55"/>
                          <a:pt x="136" y="54"/>
                          <a:pt x="136" y="53"/>
                        </a:cubicBezTo>
                        <a:cubicBezTo>
                          <a:pt x="136" y="51"/>
                          <a:pt x="138" y="50"/>
                          <a:pt x="138" y="47"/>
                        </a:cubicBezTo>
                        <a:cubicBezTo>
                          <a:pt x="137" y="47"/>
                          <a:pt x="137" y="47"/>
                          <a:pt x="136" y="47"/>
                        </a:cubicBezTo>
                        <a:cubicBezTo>
                          <a:pt x="134" y="47"/>
                          <a:pt x="133" y="47"/>
                          <a:pt x="132" y="46"/>
                        </a:cubicBezTo>
                        <a:cubicBezTo>
                          <a:pt x="130" y="44"/>
                          <a:pt x="131" y="41"/>
                          <a:pt x="129" y="41"/>
                        </a:cubicBezTo>
                        <a:cubicBezTo>
                          <a:pt x="125" y="41"/>
                          <a:pt x="124" y="46"/>
                          <a:pt x="120" y="46"/>
                        </a:cubicBezTo>
                        <a:cubicBezTo>
                          <a:pt x="119" y="46"/>
                          <a:pt x="119" y="44"/>
                          <a:pt x="118" y="42"/>
                        </a:cubicBezTo>
                        <a:cubicBezTo>
                          <a:pt x="121" y="40"/>
                          <a:pt x="121" y="36"/>
                          <a:pt x="121" y="32"/>
                        </a:cubicBezTo>
                        <a:cubicBezTo>
                          <a:pt x="121" y="28"/>
                          <a:pt x="121" y="28"/>
                          <a:pt x="121" y="28"/>
                        </a:cubicBezTo>
                        <a:cubicBezTo>
                          <a:pt x="121" y="23"/>
                          <a:pt x="120" y="21"/>
                          <a:pt x="119" y="17"/>
                        </a:cubicBezTo>
                        <a:cubicBezTo>
                          <a:pt x="119" y="16"/>
                          <a:pt x="119" y="16"/>
                          <a:pt x="119" y="16"/>
                        </a:cubicBezTo>
                        <a:cubicBezTo>
                          <a:pt x="138" y="13"/>
                          <a:pt x="138" y="13"/>
                          <a:pt x="138" y="13"/>
                        </a:cubicBezTo>
                        <a:cubicBezTo>
                          <a:pt x="139" y="12"/>
                          <a:pt x="139" y="12"/>
                          <a:pt x="139" y="12"/>
                        </a:cubicBezTo>
                        <a:cubicBezTo>
                          <a:pt x="136" y="9"/>
                          <a:pt x="135" y="7"/>
                          <a:pt x="135" y="3"/>
                        </a:cubicBezTo>
                        <a:cubicBezTo>
                          <a:pt x="135" y="2"/>
                          <a:pt x="135" y="2"/>
                          <a:pt x="135" y="2"/>
                        </a:cubicBezTo>
                        <a:cubicBezTo>
                          <a:pt x="135" y="2"/>
                          <a:pt x="135" y="2"/>
                          <a:pt x="135" y="2"/>
                        </a:cubicBezTo>
                        <a:cubicBezTo>
                          <a:pt x="136" y="2"/>
                          <a:pt x="136" y="2"/>
                          <a:pt x="137" y="2"/>
                        </a:cubicBezTo>
                        <a:cubicBezTo>
                          <a:pt x="140" y="2"/>
                          <a:pt x="141" y="3"/>
                          <a:pt x="144" y="3"/>
                        </a:cubicBezTo>
                        <a:cubicBezTo>
                          <a:pt x="148" y="3"/>
                          <a:pt x="149" y="0"/>
                          <a:pt x="153" y="0"/>
                        </a:cubicBezTo>
                        <a:cubicBezTo>
                          <a:pt x="155" y="0"/>
                          <a:pt x="155" y="4"/>
                          <a:pt x="157" y="4"/>
                        </a:cubicBezTo>
                        <a:cubicBezTo>
                          <a:pt x="162" y="4"/>
                          <a:pt x="162" y="4"/>
                          <a:pt x="162" y="4"/>
                        </a:cubicBezTo>
                        <a:cubicBezTo>
                          <a:pt x="166" y="4"/>
                          <a:pt x="168" y="4"/>
                          <a:pt x="172" y="5"/>
                        </a:cubicBezTo>
                        <a:cubicBezTo>
                          <a:pt x="170" y="7"/>
                          <a:pt x="169" y="7"/>
                          <a:pt x="167" y="8"/>
                        </a:cubicBezTo>
                        <a:cubicBezTo>
                          <a:pt x="172" y="14"/>
                          <a:pt x="174" y="21"/>
                          <a:pt x="181" y="21"/>
                        </a:cubicBezTo>
                        <a:cubicBezTo>
                          <a:pt x="182" y="21"/>
                          <a:pt x="183" y="20"/>
                          <a:pt x="184" y="20"/>
                        </a:cubicBezTo>
                        <a:cubicBezTo>
                          <a:pt x="189" y="20"/>
                          <a:pt x="189" y="20"/>
                          <a:pt x="189" y="20"/>
                        </a:cubicBezTo>
                        <a:cubicBezTo>
                          <a:pt x="194" y="20"/>
                          <a:pt x="196" y="23"/>
                          <a:pt x="200" y="26"/>
                        </a:cubicBezTo>
                        <a:cubicBezTo>
                          <a:pt x="202" y="27"/>
                          <a:pt x="203" y="28"/>
                          <a:pt x="206" y="29"/>
                        </a:cubicBezTo>
                        <a:cubicBezTo>
                          <a:pt x="207" y="30"/>
                          <a:pt x="209" y="30"/>
                          <a:pt x="209" y="31"/>
                        </a:cubicBezTo>
                        <a:cubicBezTo>
                          <a:pt x="209" y="35"/>
                          <a:pt x="206" y="36"/>
                          <a:pt x="204" y="38"/>
                        </a:cubicBezTo>
                        <a:cubicBezTo>
                          <a:pt x="202" y="41"/>
                          <a:pt x="201" y="43"/>
                          <a:pt x="199" y="45"/>
                        </a:cubicBezTo>
                        <a:cubicBezTo>
                          <a:pt x="195" y="51"/>
                          <a:pt x="195" y="56"/>
                          <a:pt x="190" y="61"/>
                        </a:cubicBezTo>
                        <a:cubicBezTo>
                          <a:pt x="188" y="64"/>
                          <a:pt x="184" y="65"/>
                          <a:pt x="184" y="69"/>
                        </a:cubicBezTo>
                        <a:cubicBezTo>
                          <a:pt x="184" y="73"/>
                          <a:pt x="184" y="73"/>
                          <a:pt x="184" y="73"/>
                        </a:cubicBezTo>
                        <a:cubicBezTo>
                          <a:pt x="184" y="79"/>
                          <a:pt x="183" y="83"/>
                          <a:pt x="180" y="89"/>
                        </a:cubicBezTo>
                        <a:cubicBezTo>
                          <a:pt x="178" y="94"/>
                          <a:pt x="175" y="95"/>
                          <a:pt x="175" y="100"/>
                        </a:cubicBezTo>
                        <a:cubicBezTo>
                          <a:pt x="175" y="103"/>
                          <a:pt x="180" y="104"/>
                          <a:pt x="180" y="107"/>
                        </a:cubicBezTo>
                        <a:cubicBezTo>
                          <a:pt x="180" y="108"/>
                          <a:pt x="179" y="108"/>
                          <a:pt x="179" y="108"/>
                        </a:cubicBezTo>
                        <a:cubicBezTo>
                          <a:pt x="179" y="116"/>
                          <a:pt x="179" y="116"/>
                          <a:pt x="179" y="116"/>
                        </a:cubicBezTo>
                        <a:cubicBezTo>
                          <a:pt x="179" y="119"/>
                          <a:pt x="175" y="118"/>
                          <a:pt x="173" y="120"/>
                        </a:cubicBezTo>
                        <a:cubicBezTo>
                          <a:pt x="171" y="121"/>
                          <a:pt x="171" y="123"/>
                          <a:pt x="171" y="125"/>
                        </a:cubicBezTo>
                        <a:cubicBezTo>
                          <a:pt x="171" y="127"/>
                          <a:pt x="173" y="127"/>
                          <a:pt x="175" y="127"/>
                        </a:cubicBezTo>
                        <a:cubicBezTo>
                          <a:pt x="177" y="128"/>
                          <a:pt x="178" y="128"/>
                          <a:pt x="179" y="130"/>
                        </a:cubicBezTo>
                        <a:cubicBezTo>
                          <a:pt x="176" y="135"/>
                          <a:pt x="174" y="137"/>
                          <a:pt x="171" y="142"/>
                        </a:cubicBezTo>
                        <a:cubicBezTo>
                          <a:pt x="173" y="142"/>
                          <a:pt x="174" y="144"/>
                          <a:pt x="174" y="146"/>
                        </a:cubicBezTo>
                        <a:cubicBezTo>
                          <a:pt x="174" y="147"/>
                          <a:pt x="174" y="148"/>
                          <a:pt x="174" y="149"/>
                        </a:cubicBezTo>
                        <a:cubicBezTo>
                          <a:pt x="174" y="150"/>
                          <a:pt x="174" y="150"/>
                          <a:pt x="174" y="151"/>
                        </a:cubicBezTo>
                        <a:cubicBezTo>
                          <a:pt x="176" y="151"/>
                          <a:pt x="179" y="151"/>
                          <a:pt x="179" y="154"/>
                        </a:cubicBezTo>
                        <a:cubicBezTo>
                          <a:pt x="179" y="156"/>
                          <a:pt x="176" y="156"/>
                          <a:pt x="174" y="156"/>
                        </a:cubicBezTo>
                        <a:cubicBezTo>
                          <a:pt x="174" y="158"/>
                          <a:pt x="175" y="158"/>
                          <a:pt x="175" y="160"/>
                        </a:cubicBezTo>
                        <a:cubicBezTo>
                          <a:pt x="175" y="164"/>
                          <a:pt x="172" y="166"/>
                          <a:pt x="172" y="170"/>
                        </a:cubicBezTo>
                        <a:cubicBezTo>
                          <a:pt x="172" y="171"/>
                          <a:pt x="172" y="171"/>
                          <a:pt x="172" y="171"/>
                        </a:cubicBezTo>
                        <a:cubicBezTo>
                          <a:pt x="176" y="171"/>
                          <a:pt x="176" y="171"/>
                          <a:pt x="176" y="171"/>
                        </a:cubicBezTo>
                        <a:cubicBezTo>
                          <a:pt x="176" y="172"/>
                          <a:pt x="177" y="172"/>
                          <a:pt x="177" y="172"/>
                        </a:cubicBezTo>
                        <a:cubicBezTo>
                          <a:pt x="177" y="178"/>
                          <a:pt x="177" y="178"/>
                          <a:pt x="177" y="178"/>
                        </a:cubicBezTo>
                        <a:cubicBezTo>
                          <a:pt x="177" y="181"/>
                          <a:pt x="174" y="182"/>
                          <a:pt x="171" y="184"/>
                        </a:cubicBezTo>
                        <a:cubicBezTo>
                          <a:pt x="168" y="185"/>
                          <a:pt x="167" y="188"/>
                          <a:pt x="167" y="192"/>
                        </a:cubicBezTo>
                        <a:cubicBezTo>
                          <a:pt x="167" y="194"/>
                          <a:pt x="167" y="195"/>
                          <a:pt x="166" y="196"/>
                        </a:cubicBezTo>
                        <a:cubicBezTo>
                          <a:pt x="167" y="198"/>
                          <a:pt x="169" y="198"/>
                          <a:pt x="169" y="200"/>
                        </a:cubicBezTo>
                        <a:cubicBezTo>
                          <a:pt x="169" y="202"/>
                          <a:pt x="167" y="202"/>
                          <a:pt x="167" y="203"/>
                        </a:cubicBezTo>
                        <a:cubicBezTo>
                          <a:pt x="164" y="205"/>
                          <a:pt x="162" y="206"/>
                          <a:pt x="159" y="208"/>
                        </a:cubicBezTo>
                        <a:cubicBezTo>
                          <a:pt x="154" y="211"/>
                          <a:pt x="154" y="215"/>
                          <a:pt x="150" y="219"/>
                        </a:cubicBezTo>
                        <a:cubicBezTo>
                          <a:pt x="146" y="225"/>
                          <a:pt x="142" y="227"/>
                          <a:pt x="136" y="231"/>
                        </a:cubicBezTo>
                        <a:cubicBezTo>
                          <a:pt x="134" y="233"/>
                          <a:pt x="133" y="236"/>
                          <a:pt x="130" y="236"/>
                        </a:cubicBezTo>
                        <a:cubicBezTo>
                          <a:pt x="127" y="236"/>
                          <a:pt x="127" y="232"/>
                          <a:pt x="124" y="232"/>
                        </a:cubicBezTo>
                        <a:cubicBezTo>
                          <a:pt x="117" y="232"/>
                          <a:pt x="114" y="240"/>
                          <a:pt x="113" y="247"/>
                        </a:cubicBezTo>
                        <a:cubicBezTo>
                          <a:pt x="115" y="247"/>
                          <a:pt x="116" y="248"/>
                          <a:pt x="118" y="247"/>
                        </a:cubicBezTo>
                        <a:cubicBezTo>
                          <a:pt x="116" y="254"/>
                          <a:pt x="108" y="256"/>
                          <a:pt x="108" y="264"/>
                        </a:cubicBezTo>
                        <a:cubicBezTo>
                          <a:pt x="108" y="269"/>
                          <a:pt x="108" y="269"/>
                          <a:pt x="108" y="269"/>
                        </a:cubicBezTo>
                        <a:cubicBezTo>
                          <a:pt x="107" y="276"/>
                          <a:pt x="107" y="276"/>
                          <a:pt x="107" y="276"/>
                        </a:cubicBezTo>
                        <a:cubicBezTo>
                          <a:pt x="107" y="284"/>
                          <a:pt x="107" y="284"/>
                          <a:pt x="107" y="284"/>
                        </a:cubicBezTo>
                        <a:cubicBezTo>
                          <a:pt x="106" y="287"/>
                          <a:pt x="106" y="290"/>
                          <a:pt x="105" y="293"/>
                        </a:cubicBezTo>
                        <a:cubicBezTo>
                          <a:pt x="105" y="293"/>
                          <a:pt x="105" y="293"/>
                          <a:pt x="105" y="293"/>
                        </a:cubicBezTo>
                        <a:cubicBezTo>
                          <a:pt x="103" y="292"/>
                          <a:pt x="101" y="291"/>
                          <a:pt x="99" y="290"/>
                        </a:cubicBezTo>
                        <a:cubicBezTo>
                          <a:pt x="97" y="290"/>
                          <a:pt x="96" y="289"/>
                          <a:pt x="96" y="288"/>
                        </a:cubicBezTo>
                        <a:cubicBezTo>
                          <a:pt x="96" y="284"/>
                          <a:pt x="96" y="284"/>
                          <a:pt x="96" y="284"/>
                        </a:cubicBezTo>
                        <a:cubicBezTo>
                          <a:pt x="96" y="281"/>
                          <a:pt x="92" y="282"/>
                          <a:pt x="90" y="280"/>
                        </a:cubicBezTo>
                        <a:cubicBezTo>
                          <a:pt x="89" y="279"/>
                          <a:pt x="90" y="277"/>
                          <a:pt x="88" y="277"/>
                        </a:cubicBezTo>
                        <a:cubicBezTo>
                          <a:pt x="86" y="277"/>
                          <a:pt x="85" y="277"/>
                          <a:pt x="83" y="277"/>
                        </a:cubicBezTo>
                        <a:cubicBezTo>
                          <a:pt x="81" y="277"/>
                          <a:pt x="80" y="280"/>
                          <a:pt x="77" y="280"/>
                        </a:cubicBezTo>
                        <a:cubicBezTo>
                          <a:pt x="75" y="280"/>
                          <a:pt x="75" y="277"/>
                          <a:pt x="73" y="277"/>
                        </a:cubicBezTo>
                        <a:cubicBezTo>
                          <a:pt x="72" y="277"/>
                          <a:pt x="71" y="278"/>
                          <a:pt x="70" y="278"/>
                        </a:cubicBezTo>
                        <a:cubicBezTo>
                          <a:pt x="68" y="278"/>
                          <a:pt x="68" y="274"/>
                          <a:pt x="68" y="272"/>
                        </a:cubicBezTo>
                        <a:cubicBezTo>
                          <a:pt x="68" y="270"/>
                          <a:pt x="69" y="268"/>
                          <a:pt x="67" y="267"/>
                        </a:cubicBezTo>
                        <a:cubicBezTo>
                          <a:pt x="66" y="268"/>
                          <a:pt x="65" y="271"/>
                          <a:pt x="63" y="271"/>
                        </a:cubicBezTo>
                        <a:cubicBezTo>
                          <a:pt x="61" y="271"/>
                          <a:pt x="62" y="267"/>
                          <a:pt x="60" y="266"/>
                        </a:cubicBezTo>
                        <a:cubicBezTo>
                          <a:pt x="59" y="265"/>
                          <a:pt x="57" y="265"/>
                          <a:pt x="57" y="263"/>
                        </a:cubicBezTo>
                        <a:cubicBezTo>
                          <a:pt x="57" y="261"/>
                          <a:pt x="58" y="260"/>
                          <a:pt x="58" y="259"/>
                        </a:cubicBezTo>
                        <a:cubicBezTo>
                          <a:pt x="58" y="258"/>
                          <a:pt x="58" y="258"/>
                          <a:pt x="57" y="258"/>
                        </a:cubicBezTo>
                        <a:cubicBezTo>
                          <a:pt x="54" y="258"/>
                          <a:pt x="52" y="259"/>
                          <a:pt x="49" y="259"/>
                        </a:cubicBezTo>
                        <a:cubicBezTo>
                          <a:pt x="47" y="259"/>
                          <a:pt x="46" y="255"/>
                          <a:pt x="44" y="254"/>
                        </a:cubicBezTo>
                        <a:cubicBezTo>
                          <a:pt x="41" y="251"/>
                          <a:pt x="38" y="250"/>
                          <a:pt x="37" y="247"/>
                        </a:cubicBezTo>
                        <a:cubicBezTo>
                          <a:pt x="35" y="244"/>
                          <a:pt x="37" y="242"/>
                          <a:pt x="37" y="239"/>
                        </a:cubicBezTo>
                        <a:cubicBezTo>
                          <a:pt x="34" y="238"/>
                          <a:pt x="33" y="236"/>
                          <a:pt x="30" y="236"/>
                        </a:cubicBezTo>
                        <a:cubicBezTo>
                          <a:pt x="29" y="236"/>
                          <a:pt x="29" y="237"/>
                          <a:pt x="28" y="237"/>
                        </a:cubicBezTo>
                        <a:cubicBezTo>
                          <a:pt x="28" y="237"/>
                          <a:pt x="28" y="236"/>
                          <a:pt x="27" y="236"/>
                        </a:cubicBezTo>
                        <a:cubicBezTo>
                          <a:pt x="28" y="231"/>
                          <a:pt x="30" y="229"/>
                          <a:pt x="33" y="224"/>
                        </a:cubicBezTo>
                        <a:cubicBezTo>
                          <a:pt x="28" y="221"/>
                          <a:pt x="24" y="223"/>
                          <a:pt x="18" y="221"/>
                        </a:cubicBezTo>
                        <a:cubicBezTo>
                          <a:pt x="15" y="220"/>
                          <a:pt x="16" y="217"/>
                          <a:pt x="14" y="215"/>
                        </a:cubicBezTo>
                        <a:cubicBezTo>
                          <a:pt x="14" y="218"/>
                          <a:pt x="13" y="219"/>
                          <a:pt x="13" y="221"/>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53" name="Google Shape;53;p4"/>
                  <p:cNvSpPr/>
                  <p:nvPr/>
                </p:nvSpPr>
                <p:spPr>
                  <a:xfrm>
                    <a:off x="6510338" y="2019300"/>
                    <a:ext cx="519113" cy="550862"/>
                  </a:xfrm>
                  <a:custGeom>
                    <a:avLst/>
                    <a:gdLst/>
                    <a:ahLst/>
                    <a:cxnLst/>
                    <a:rect l="l" t="t" r="r" b="b"/>
                    <a:pathLst>
                      <a:path w="356" h="378" extrusionOk="0">
                        <a:moveTo>
                          <a:pt x="82" y="36"/>
                        </a:moveTo>
                        <a:cubicBezTo>
                          <a:pt x="84" y="37"/>
                          <a:pt x="85" y="38"/>
                          <a:pt x="87" y="39"/>
                        </a:cubicBezTo>
                        <a:cubicBezTo>
                          <a:pt x="88" y="37"/>
                          <a:pt x="87" y="35"/>
                          <a:pt x="89" y="33"/>
                        </a:cubicBezTo>
                        <a:cubicBezTo>
                          <a:pt x="92" y="31"/>
                          <a:pt x="95" y="32"/>
                          <a:pt x="98" y="31"/>
                        </a:cubicBezTo>
                        <a:cubicBezTo>
                          <a:pt x="94" y="36"/>
                          <a:pt x="92" y="39"/>
                          <a:pt x="92" y="45"/>
                        </a:cubicBezTo>
                        <a:cubicBezTo>
                          <a:pt x="92" y="49"/>
                          <a:pt x="93" y="51"/>
                          <a:pt x="93" y="56"/>
                        </a:cubicBezTo>
                        <a:cubicBezTo>
                          <a:pt x="90" y="59"/>
                          <a:pt x="88" y="59"/>
                          <a:pt x="85" y="61"/>
                        </a:cubicBezTo>
                        <a:cubicBezTo>
                          <a:pt x="87" y="65"/>
                          <a:pt x="87" y="68"/>
                          <a:pt x="88" y="72"/>
                        </a:cubicBezTo>
                        <a:cubicBezTo>
                          <a:pt x="89" y="75"/>
                          <a:pt x="91" y="75"/>
                          <a:pt x="93" y="77"/>
                        </a:cubicBezTo>
                        <a:cubicBezTo>
                          <a:pt x="98" y="81"/>
                          <a:pt x="102" y="82"/>
                          <a:pt x="108" y="83"/>
                        </a:cubicBezTo>
                        <a:cubicBezTo>
                          <a:pt x="108" y="83"/>
                          <a:pt x="108" y="83"/>
                          <a:pt x="108" y="82"/>
                        </a:cubicBezTo>
                        <a:cubicBezTo>
                          <a:pt x="108" y="80"/>
                          <a:pt x="106" y="79"/>
                          <a:pt x="106" y="77"/>
                        </a:cubicBezTo>
                        <a:cubicBezTo>
                          <a:pt x="106" y="74"/>
                          <a:pt x="108" y="73"/>
                          <a:pt x="108" y="71"/>
                        </a:cubicBezTo>
                        <a:cubicBezTo>
                          <a:pt x="108" y="69"/>
                          <a:pt x="106" y="68"/>
                          <a:pt x="106" y="66"/>
                        </a:cubicBezTo>
                        <a:cubicBezTo>
                          <a:pt x="106" y="65"/>
                          <a:pt x="108" y="65"/>
                          <a:pt x="109" y="64"/>
                        </a:cubicBezTo>
                        <a:cubicBezTo>
                          <a:pt x="109" y="63"/>
                          <a:pt x="109" y="62"/>
                          <a:pt x="110" y="61"/>
                        </a:cubicBezTo>
                        <a:cubicBezTo>
                          <a:pt x="112" y="59"/>
                          <a:pt x="115" y="59"/>
                          <a:pt x="115" y="57"/>
                        </a:cubicBezTo>
                        <a:cubicBezTo>
                          <a:pt x="115" y="54"/>
                          <a:pt x="117" y="54"/>
                          <a:pt x="117" y="51"/>
                        </a:cubicBezTo>
                        <a:cubicBezTo>
                          <a:pt x="117" y="48"/>
                          <a:pt x="117" y="48"/>
                          <a:pt x="117" y="48"/>
                        </a:cubicBezTo>
                        <a:cubicBezTo>
                          <a:pt x="117" y="44"/>
                          <a:pt x="118" y="41"/>
                          <a:pt x="121" y="41"/>
                        </a:cubicBezTo>
                        <a:cubicBezTo>
                          <a:pt x="126" y="41"/>
                          <a:pt x="129" y="43"/>
                          <a:pt x="131" y="48"/>
                        </a:cubicBezTo>
                        <a:cubicBezTo>
                          <a:pt x="133" y="47"/>
                          <a:pt x="134" y="47"/>
                          <a:pt x="137" y="46"/>
                        </a:cubicBezTo>
                        <a:cubicBezTo>
                          <a:pt x="137" y="47"/>
                          <a:pt x="137" y="48"/>
                          <a:pt x="137" y="49"/>
                        </a:cubicBezTo>
                        <a:cubicBezTo>
                          <a:pt x="137" y="50"/>
                          <a:pt x="135" y="50"/>
                          <a:pt x="135" y="51"/>
                        </a:cubicBezTo>
                        <a:cubicBezTo>
                          <a:pt x="133" y="54"/>
                          <a:pt x="133" y="56"/>
                          <a:pt x="133" y="60"/>
                        </a:cubicBezTo>
                        <a:cubicBezTo>
                          <a:pt x="133" y="65"/>
                          <a:pt x="133" y="65"/>
                          <a:pt x="133" y="65"/>
                        </a:cubicBezTo>
                        <a:cubicBezTo>
                          <a:pt x="134" y="66"/>
                          <a:pt x="134" y="66"/>
                          <a:pt x="134" y="66"/>
                        </a:cubicBezTo>
                        <a:cubicBezTo>
                          <a:pt x="138" y="63"/>
                          <a:pt x="140" y="61"/>
                          <a:pt x="144" y="58"/>
                        </a:cubicBezTo>
                        <a:cubicBezTo>
                          <a:pt x="146" y="56"/>
                          <a:pt x="146" y="54"/>
                          <a:pt x="148" y="54"/>
                        </a:cubicBezTo>
                        <a:cubicBezTo>
                          <a:pt x="151" y="54"/>
                          <a:pt x="151" y="57"/>
                          <a:pt x="153" y="58"/>
                        </a:cubicBezTo>
                        <a:cubicBezTo>
                          <a:pt x="155" y="59"/>
                          <a:pt x="157" y="59"/>
                          <a:pt x="159" y="61"/>
                        </a:cubicBezTo>
                        <a:cubicBezTo>
                          <a:pt x="162" y="63"/>
                          <a:pt x="162" y="67"/>
                          <a:pt x="166" y="69"/>
                        </a:cubicBezTo>
                        <a:cubicBezTo>
                          <a:pt x="166" y="69"/>
                          <a:pt x="166" y="68"/>
                          <a:pt x="166" y="68"/>
                        </a:cubicBezTo>
                        <a:cubicBezTo>
                          <a:pt x="166" y="65"/>
                          <a:pt x="167" y="63"/>
                          <a:pt x="165" y="61"/>
                        </a:cubicBezTo>
                        <a:cubicBezTo>
                          <a:pt x="163" y="60"/>
                          <a:pt x="161" y="60"/>
                          <a:pt x="160" y="58"/>
                        </a:cubicBezTo>
                        <a:cubicBezTo>
                          <a:pt x="165" y="56"/>
                          <a:pt x="167" y="52"/>
                          <a:pt x="171" y="48"/>
                        </a:cubicBezTo>
                        <a:cubicBezTo>
                          <a:pt x="174" y="50"/>
                          <a:pt x="177" y="50"/>
                          <a:pt x="179" y="53"/>
                        </a:cubicBezTo>
                        <a:cubicBezTo>
                          <a:pt x="180" y="56"/>
                          <a:pt x="180" y="61"/>
                          <a:pt x="183" y="61"/>
                        </a:cubicBezTo>
                        <a:cubicBezTo>
                          <a:pt x="188" y="61"/>
                          <a:pt x="186" y="51"/>
                          <a:pt x="191" y="50"/>
                        </a:cubicBezTo>
                        <a:cubicBezTo>
                          <a:pt x="193" y="49"/>
                          <a:pt x="195" y="50"/>
                          <a:pt x="197" y="49"/>
                        </a:cubicBezTo>
                        <a:cubicBezTo>
                          <a:pt x="199" y="49"/>
                          <a:pt x="200" y="47"/>
                          <a:pt x="202" y="47"/>
                        </a:cubicBezTo>
                        <a:cubicBezTo>
                          <a:pt x="203" y="47"/>
                          <a:pt x="203" y="48"/>
                          <a:pt x="204" y="48"/>
                        </a:cubicBezTo>
                        <a:cubicBezTo>
                          <a:pt x="206" y="48"/>
                          <a:pt x="206" y="45"/>
                          <a:pt x="208" y="44"/>
                        </a:cubicBezTo>
                        <a:cubicBezTo>
                          <a:pt x="210" y="42"/>
                          <a:pt x="212" y="42"/>
                          <a:pt x="215" y="42"/>
                        </a:cubicBezTo>
                        <a:cubicBezTo>
                          <a:pt x="219" y="42"/>
                          <a:pt x="224" y="42"/>
                          <a:pt x="224" y="38"/>
                        </a:cubicBezTo>
                        <a:cubicBezTo>
                          <a:pt x="227" y="38"/>
                          <a:pt x="230" y="39"/>
                          <a:pt x="232" y="36"/>
                        </a:cubicBezTo>
                        <a:cubicBezTo>
                          <a:pt x="232" y="35"/>
                          <a:pt x="231" y="34"/>
                          <a:pt x="232" y="34"/>
                        </a:cubicBezTo>
                        <a:cubicBezTo>
                          <a:pt x="233" y="32"/>
                          <a:pt x="236" y="31"/>
                          <a:pt x="236" y="29"/>
                        </a:cubicBezTo>
                        <a:cubicBezTo>
                          <a:pt x="238" y="24"/>
                          <a:pt x="243" y="26"/>
                          <a:pt x="246" y="22"/>
                        </a:cubicBezTo>
                        <a:cubicBezTo>
                          <a:pt x="243" y="22"/>
                          <a:pt x="242" y="22"/>
                          <a:pt x="239" y="22"/>
                        </a:cubicBezTo>
                        <a:cubicBezTo>
                          <a:pt x="238" y="22"/>
                          <a:pt x="238" y="21"/>
                          <a:pt x="236" y="21"/>
                        </a:cubicBezTo>
                        <a:cubicBezTo>
                          <a:pt x="235" y="23"/>
                          <a:pt x="233" y="23"/>
                          <a:pt x="231" y="23"/>
                        </a:cubicBezTo>
                        <a:cubicBezTo>
                          <a:pt x="228" y="24"/>
                          <a:pt x="226" y="25"/>
                          <a:pt x="223" y="25"/>
                        </a:cubicBezTo>
                        <a:cubicBezTo>
                          <a:pt x="221" y="25"/>
                          <a:pt x="220" y="24"/>
                          <a:pt x="218" y="25"/>
                        </a:cubicBezTo>
                        <a:cubicBezTo>
                          <a:pt x="219" y="23"/>
                          <a:pt x="219" y="21"/>
                          <a:pt x="221" y="20"/>
                        </a:cubicBezTo>
                        <a:cubicBezTo>
                          <a:pt x="223" y="19"/>
                          <a:pt x="225" y="21"/>
                          <a:pt x="227" y="20"/>
                        </a:cubicBezTo>
                        <a:cubicBezTo>
                          <a:pt x="226" y="18"/>
                          <a:pt x="226" y="18"/>
                          <a:pt x="226" y="18"/>
                        </a:cubicBezTo>
                        <a:cubicBezTo>
                          <a:pt x="226" y="17"/>
                          <a:pt x="226" y="17"/>
                          <a:pt x="226" y="17"/>
                        </a:cubicBezTo>
                        <a:cubicBezTo>
                          <a:pt x="228" y="17"/>
                          <a:pt x="228" y="17"/>
                          <a:pt x="228" y="17"/>
                        </a:cubicBezTo>
                        <a:cubicBezTo>
                          <a:pt x="229" y="17"/>
                          <a:pt x="229" y="17"/>
                          <a:pt x="230" y="17"/>
                        </a:cubicBezTo>
                        <a:cubicBezTo>
                          <a:pt x="233" y="17"/>
                          <a:pt x="231" y="12"/>
                          <a:pt x="234" y="10"/>
                        </a:cubicBezTo>
                        <a:cubicBezTo>
                          <a:pt x="236" y="8"/>
                          <a:pt x="237" y="9"/>
                          <a:pt x="239" y="9"/>
                        </a:cubicBezTo>
                        <a:cubicBezTo>
                          <a:pt x="241" y="8"/>
                          <a:pt x="242" y="7"/>
                          <a:pt x="245" y="6"/>
                        </a:cubicBezTo>
                        <a:cubicBezTo>
                          <a:pt x="245" y="6"/>
                          <a:pt x="245" y="6"/>
                          <a:pt x="245" y="6"/>
                        </a:cubicBezTo>
                        <a:cubicBezTo>
                          <a:pt x="245" y="4"/>
                          <a:pt x="246" y="3"/>
                          <a:pt x="246" y="0"/>
                        </a:cubicBezTo>
                        <a:cubicBezTo>
                          <a:pt x="248" y="2"/>
                          <a:pt x="247" y="5"/>
                          <a:pt x="250" y="6"/>
                        </a:cubicBezTo>
                        <a:cubicBezTo>
                          <a:pt x="256" y="8"/>
                          <a:pt x="260" y="6"/>
                          <a:pt x="265" y="9"/>
                        </a:cubicBezTo>
                        <a:cubicBezTo>
                          <a:pt x="262" y="14"/>
                          <a:pt x="260" y="16"/>
                          <a:pt x="259" y="21"/>
                        </a:cubicBezTo>
                        <a:cubicBezTo>
                          <a:pt x="260" y="21"/>
                          <a:pt x="260" y="22"/>
                          <a:pt x="260" y="22"/>
                        </a:cubicBezTo>
                        <a:cubicBezTo>
                          <a:pt x="261" y="22"/>
                          <a:pt x="261" y="21"/>
                          <a:pt x="262" y="21"/>
                        </a:cubicBezTo>
                        <a:cubicBezTo>
                          <a:pt x="265" y="21"/>
                          <a:pt x="266" y="23"/>
                          <a:pt x="269" y="24"/>
                        </a:cubicBezTo>
                        <a:cubicBezTo>
                          <a:pt x="269" y="27"/>
                          <a:pt x="267" y="29"/>
                          <a:pt x="269" y="32"/>
                        </a:cubicBezTo>
                        <a:cubicBezTo>
                          <a:pt x="270" y="35"/>
                          <a:pt x="273" y="36"/>
                          <a:pt x="276" y="39"/>
                        </a:cubicBezTo>
                        <a:cubicBezTo>
                          <a:pt x="278" y="40"/>
                          <a:pt x="279" y="44"/>
                          <a:pt x="281" y="44"/>
                        </a:cubicBezTo>
                        <a:cubicBezTo>
                          <a:pt x="284" y="44"/>
                          <a:pt x="286" y="43"/>
                          <a:pt x="289" y="43"/>
                        </a:cubicBezTo>
                        <a:cubicBezTo>
                          <a:pt x="290" y="43"/>
                          <a:pt x="290" y="43"/>
                          <a:pt x="290" y="44"/>
                        </a:cubicBezTo>
                        <a:cubicBezTo>
                          <a:pt x="290" y="45"/>
                          <a:pt x="289" y="46"/>
                          <a:pt x="289" y="48"/>
                        </a:cubicBezTo>
                        <a:cubicBezTo>
                          <a:pt x="289" y="50"/>
                          <a:pt x="291" y="50"/>
                          <a:pt x="292" y="51"/>
                        </a:cubicBezTo>
                        <a:cubicBezTo>
                          <a:pt x="294" y="52"/>
                          <a:pt x="293" y="56"/>
                          <a:pt x="295" y="56"/>
                        </a:cubicBezTo>
                        <a:cubicBezTo>
                          <a:pt x="297" y="56"/>
                          <a:pt x="298" y="53"/>
                          <a:pt x="299" y="52"/>
                        </a:cubicBezTo>
                        <a:cubicBezTo>
                          <a:pt x="301" y="53"/>
                          <a:pt x="300" y="55"/>
                          <a:pt x="300" y="57"/>
                        </a:cubicBezTo>
                        <a:cubicBezTo>
                          <a:pt x="300" y="59"/>
                          <a:pt x="300" y="63"/>
                          <a:pt x="302" y="63"/>
                        </a:cubicBezTo>
                        <a:cubicBezTo>
                          <a:pt x="303" y="63"/>
                          <a:pt x="304" y="62"/>
                          <a:pt x="305" y="62"/>
                        </a:cubicBezTo>
                        <a:cubicBezTo>
                          <a:pt x="307" y="62"/>
                          <a:pt x="307" y="65"/>
                          <a:pt x="309" y="65"/>
                        </a:cubicBezTo>
                        <a:cubicBezTo>
                          <a:pt x="312" y="65"/>
                          <a:pt x="313" y="62"/>
                          <a:pt x="315" y="62"/>
                        </a:cubicBezTo>
                        <a:cubicBezTo>
                          <a:pt x="317" y="62"/>
                          <a:pt x="318" y="62"/>
                          <a:pt x="320" y="62"/>
                        </a:cubicBezTo>
                        <a:cubicBezTo>
                          <a:pt x="322" y="62"/>
                          <a:pt x="321" y="64"/>
                          <a:pt x="322" y="65"/>
                        </a:cubicBezTo>
                        <a:cubicBezTo>
                          <a:pt x="324" y="67"/>
                          <a:pt x="328" y="66"/>
                          <a:pt x="328" y="69"/>
                        </a:cubicBezTo>
                        <a:cubicBezTo>
                          <a:pt x="328" y="73"/>
                          <a:pt x="328" y="73"/>
                          <a:pt x="328" y="73"/>
                        </a:cubicBezTo>
                        <a:cubicBezTo>
                          <a:pt x="328" y="74"/>
                          <a:pt x="329" y="75"/>
                          <a:pt x="331" y="75"/>
                        </a:cubicBezTo>
                        <a:cubicBezTo>
                          <a:pt x="333" y="76"/>
                          <a:pt x="335" y="77"/>
                          <a:pt x="337" y="78"/>
                        </a:cubicBezTo>
                        <a:cubicBezTo>
                          <a:pt x="337" y="78"/>
                          <a:pt x="337" y="78"/>
                          <a:pt x="337" y="78"/>
                        </a:cubicBezTo>
                        <a:cubicBezTo>
                          <a:pt x="337" y="80"/>
                          <a:pt x="337" y="83"/>
                          <a:pt x="337" y="86"/>
                        </a:cubicBezTo>
                        <a:cubicBezTo>
                          <a:pt x="337" y="92"/>
                          <a:pt x="336" y="98"/>
                          <a:pt x="341" y="100"/>
                        </a:cubicBezTo>
                        <a:cubicBezTo>
                          <a:pt x="345" y="102"/>
                          <a:pt x="347" y="101"/>
                          <a:pt x="351" y="103"/>
                        </a:cubicBezTo>
                        <a:cubicBezTo>
                          <a:pt x="353" y="103"/>
                          <a:pt x="356" y="103"/>
                          <a:pt x="356" y="105"/>
                        </a:cubicBezTo>
                        <a:cubicBezTo>
                          <a:pt x="356" y="109"/>
                          <a:pt x="351" y="108"/>
                          <a:pt x="348" y="111"/>
                        </a:cubicBezTo>
                        <a:cubicBezTo>
                          <a:pt x="344" y="115"/>
                          <a:pt x="343" y="120"/>
                          <a:pt x="341" y="125"/>
                        </a:cubicBezTo>
                        <a:cubicBezTo>
                          <a:pt x="329" y="150"/>
                          <a:pt x="331" y="141"/>
                          <a:pt x="324" y="116"/>
                        </a:cubicBezTo>
                        <a:cubicBezTo>
                          <a:pt x="328" y="116"/>
                          <a:pt x="329" y="112"/>
                          <a:pt x="330" y="108"/>
                        </a:cubicBezTo>
                        <a:cubicBezTo>
                          <a:pt x="330" y="105"/>
                          <a:pt x="332" y="104"/>
                          <a:pt x="332" y="101"/>
                        </a:cubicBezTo>
                        <a:cubicBezTo>
                          <a:pt x="332" y="99"/>
                          <a:pt x="331" y="97"/>
                          <a:pt x="329" y="97"/>
                        </a:cubicBezTo>
                        <a:cubicBezTo>
                          <a:pt x="327" y="97"/>
                          <a:pt x="327" y="100"/>
                          <a:pt x="326" y="100"/>
                        </a:cubicBezTo>
                        <a:cubicBezTo>
                          <a:pt x="324" y="100"/>
                          <a:pt x="323" y="98"/>
                          <a:pt x="321" y="97"/>
                        </a:cubicBezTo>
                        <a:cubicBezTo>
                          <a:pt x="316" y="95"/>
                          <a:pt x="312" y="94"/>
                          <a:pt x="306" y="94"/>
                        </a:cubicBezTo>
                        <a:cubicBezTo>
                          <a:pt x="302" y="94"/>
                          <a:pt x="300" y="94"/>
                          <a:pt x="296" y="94"/>
                        </a:cubicBezTo>
                        <a:cubicBezTo>
                          <a:pt x="294" y="94"/>
                          <a:pt x="292" y="94"/>
                          <a:pt x="290" y="94"/>
                        </a:cubicBezTo>
                        <a:cubicBezTo>
                          <a:pt x="284" y="94"/>
                          <a:pt x="284" y="94"/>
                          <a:pt x="284" y="94"/>
                        </a:cubicBezTo>
                        <a:cubicBezTo>
                          <a:pt x="282" y="94"/>
                          <a:pt x="281" y="95"/>
                          <a:pt x="279" y="95"/>
                        </a:cubicBezTo>
                        <a:cubicBezTo>
                          <a:pt x="275" y="95"/>
                          <a:pt x="273" y="94"/>
                          <a:pt x="269" y="94"/>
                        </a:cubicBezTo>
                        <a:cubicBezTo>
                          <a:pt x="261" y="94"/>
                          <a:pt x="257" y="98"/>
                          <a:pt x="249" y="101"/>
                        </a:cubicBezTo>
                        <a:cubicBezTo>
                          <a:pt x="243" y="103"/>
                          <a:pt x="239" y="104"/>
                          <a:pt x="234" y="107"/>
                        </a:cubicBezTo>
                        <a:cubicBezTo>
                          <a:pt x="226" y="111"/>
                          <a:pt x="222" y="113"/>
                          <a:pt x="215" y="116"/>
                        </a:cubicBezTo>
                        <a:cubicBezTo>
                          <a:pt x="211" y="118"/>
                          <a:pt x="209" y="119"/>
                          <a:pt x="206" y="121"/>
                        </a:cubicBezTo>
                        <a:cubicBezTo>
                          <a:pt x="203" y="123"/>
                          <a:pt x="200" y="124"/>
                          <a:pt x="200" y="127"/>
                        </a:cubicBezTo>
                        <a:cubicBezTo>
                          <a:pt x="200" y="132"/>
                          <a:pt x="200" y="132"/>
                          <a:pt x="200" y="132"/>
                        </a:cubicBezTo>
                        <a:cubicBezTo>
                          <a:pt x="200" y="139"/>
                          <a:pt x="196" y="142"/>
                          <a:pt x="191" y="146"/>
                        </a:cubicBezTo>
                        <a:cubicBezTo>
                          <a:pt x="186" y="150"/>
                          <a:pt x="184" y="152"/>
                          <a:pt x="181" y="157"/>
                        </a:cubicBezTo>
                        <a:cubicBezTo>
                          <a:pt x="178" y="162"/>
                          <a:pt x="175" y="164"/>
                          <a:pt x="175" y="170"/>
                        </a:cubicBezTo>
                        <a:cubicBezTo>
                          <a:pt x="175" y="181"/>
                          <a:pt x="175" y="181"/>
                          <a:pt x="175" y="181"/>
                        </a:cubicBezTo>
                        <a:cubicBezTo>
                          <a:pt x="177" y="181"/>
                          <a:pt x="178" y="181"/>
                          <a:pt x="179" y="181"/>
                        </a:cubicBezTo>
                        <a:cubicBezTo>
                          <a:pt x="183" y="181"/>
                          <a:pt x="182" y="187"/>
                          <a:pt x="182" y="191"/>
                        </a:cubicBezTo>
                        <a:cubicBezTo>
                          <a:pt x="182" y="195"/>
                          <a:pt x="182" y="198"/>
                          <a:pt x="184" y="202"/>
                        </a:cubicBezTo>
                        <a:cubicBezTo>
                          <a:pt x="187" y="206"/>
                          <a:pt x="189" y="208"/>
                          <a:pt x="193" y="211"/>
                        </a:cubicBezTo>
                        <a:cubicBezTo>
                          <a:pt x="195" y="213"/>
                          <a:pt x="196" y="216"/>
                          <a:pt x="199" y="216"/>
                        </a:cubicBezTo>
                        <a:cubicBezTo>
                          <a:pt x="201" y="216"/>
                          <a:pt x="202" y="214"/>
                          <a:pt x="205" y="214"/>
                        </a:cubicBezTo>
                        <a:cubicBezTo>
                          <a:pt x="207" y="214"/>
                          <a:pt x="208" y="214"/>
                          <a:pt x="208" y="216"/>
                        </a:cubicBezTo>
                        <a:cubicBezTo>
                          <a:pt x="208" y="220"/>
                          <a:pt x="205" y="221"/>
                          <a:pt x="203" y="224"/>
                        </a:cubicBezTo>
                        <a:cubicBezTo>
                          <a:pt x="197" y="232"/>
                          <a:pt x="193" y="237"/>
                          <a:pt x="193" y="247"/>
                        </a:cubicBezTo>
                        <a:cubicBezTo>
                          <a:pt x="193" y="251"/>
                          <a:pt x="196" y="253"/>
                          <a:pt x="196" y="257"/>
                        </a:cubicBezTo>
                        <a:cubicBezTo>
                          <a:pt x="196" y="260"/>
                          <a:pt x="192" y="261"/>
                          <a:pt x="190" y="264"/>
                        </a:cubicBezTo>
                        <a:cubicBezTo>
                          <a:pt x="186" y="275"/>
                          <a:pt x="181" y="281"/>
                          <a:pt x="178" y="292"/>
                        </a:cubicBezTo>
                        <a:cubicBezTo>
                          <a:pt x="177" y="296"/>
                          <a:pt x="176" y="297"/>
                          <a:pt x="176" y="301"/>
                        </a:cubicBezTo>
                        <a:cubicBezTo>
                          <a:pt x="176" y="303"/>
                          <a:pt x="177" y="303"/>
                          <a:pt x="177" y="305"/>
                        </a:cubicBezTo>
                        <a:cubicBezTo>
                          <a:pt x="177" y="309"/>
                          <a:pt x="174" y="310"/>
                          <a:pt x="174" y="313"/>
                        </a:cubicBezTo>
                        <a:cubicBezTo>
                          <a:pt x="173" y="319"/>
                          <a:pt x="171" y="322"/>
                          <a:pt x="168" y="327"/>
                        </a:cubicBezTo>
                        <a:cubicBezTo>
                          <a:pt x="166" y="329"/>
                          <a:pt x="165" y="332"/>
                          <a:pt x="163" y="334"/>
                        </a:cubicBezTo>
                        <a:cubicBezTo>
                          <a:pt x="157" y="338"/>
                          <a:pt x="151" y="337"/>
                          <a:pt x="146" y="343"/>
                        </a:cubicBezTo>
                        <a:cubicBezTo>
                          <a:pt x="142" y="347"/>
                          <a:pt x="142" y="351"/>
                          <a:pt x="142" y="357"/>
                        </a:cubicBezTo>
                        <a:cubicBezTo>
                          <a:pt x="142" y="366"/>
                          <a:pt x="137" y="370"/>
                          <a:pt x="136" y="378"/>
                        </a:cubicBezTo>
                        <a:cubicBezTo>
                          <a:pt x="136" y="378"/>
                          <a:pt x="136" y="378"/>
                          <a:pt x="136" y="378"/>
                        </a:cubicBezTo>
                        <a:cubicBezTo>
                          <a:pt x="128" y="378"/>
                          <a:pt x="124" y="377"/>
                          <a:pt x="117" y="374"/>
                        </a:cubicBezTo>
                        <a:cubicBezTo>
                          <a:pt x="112" y="372"/>
                          <a:pt x="110" y="371"/>
                          <a:pt x="106" y="368"/>
                        </a:cubicBezTo>
                        <a:cubicBezTo>
                          <a:pt x="103" y="367"/>
                          <a:pt x="99" y="367"/>
                          <a:pt x="99" y="364"/>
                        </a:cubicBezTo>
                        <a:cubicBezTo>
                          <a:pt x="99" y="359"/>
                          <a:pt x="99" y="359"/>
                          <a:pt x="99" y="359"/>
                        </a:cubicBezTo>
                        <a:cubicBezTo>
                          <a:pt x="99" y="357"/>
                          <a:pt x="98" y="357"/>
                          <a:pt x="98" y="355"/>
                        </a:cubicBezTo>
                        <a:cubicBezTo>
                          <a:pt x="98" y="350"/>
                          <a:pt x="98" y="350"/>
                          <a:pt x="98" y="350"/>
                        </a:cubicBezTo>
                        <a:cubicBezTo>
                          <a:pt x="98" y="349"/>
                          <a:pt x="97" y="348"/>
                          <a:pt x="97" y="347"/>
                        </a:cubicBezTo>
                        <a:cubicBezTo>
                          <a:pt x="97" y="347"/>
                          <a:pt x="97" y="347"/>
                          <a:pt x="97" y="346"/>
                        </a:cubicBezTo>
                        <a:cubicBezTo>
                          <a:pt x="97" y="341"/>
                          <a:pt x="93" y="339"/>
                          <a:pt x="93" y="334"/>
                        </a:cubicBezTo>
                        <a:cubicBezTo>
                          <a:pt x="93" y="326"/>
                          <a:pt x="93" y="326"/>
                          <a:pt x="93" y="326"/>
                        </a:cubicBezTo>
                        <a:cubicBezTo>
                          <a:pt x="93" y="322"/>
                          <a:pt x="92" y="321"/>
                          <a:pt x="89" y="318"/>
                        </a:cubicBezTo>
                        <a:cubicBezTo>
                          <a:pt x="88" y="317"/>
                          <a:pt x="86" y="316"/>
                          <a:pt x="86" y="314"/>
                        </a:cubicBezTo>
                        <a:cubicBezTo>
                          <a:pt x="86" y="308"/>
                          <a:pt x="86" y="308"/>
                          <a:pt x="86" y="308"/>
                        </a:cubicBezTo>
                        <a:cubicBezTo>
                          <a:pt x="86" y="304"/>
                          <a:pt x="77" y="306"/>
                          <a:pt x="77" y="301"/>
                        </a:cubicBezTo>
                        <a:cubicBezTo>
                          <a:pt x="77" y="298"/>
                          <a:pt x="77" y="297"/>
                          <a:pt x="77" y="294"/>
                        </a:cubicBezTo>
                        <a:cubicBezTo>
                          <a:pt x="71" y="292"/>
                          <a:pt x="67" y="292"/>
                          <a:pt x="60" y="290"/>
                        </a:cubicBezTo>
                        <a:cubicBezTo>
                          <a:pt x="61" y="285"/>
                          <a:pt x="63" y="282"/>
                          <a:pt x="63" y="276"/>
                        </a:cubicBezTo>
                        <a:cubicBezTo>
                          <a:pt x="63" y="275"/>
                          <a:pt x="61" y="275"/>
                          <a:pt x="60" y="273"/>
                        </a:cubicBezTo>
                        <a:cubicBezTo>
                          <a:pt x="68" y="252"/>
                          <a:pt x="68" y="252"/>
                          <a:pt x="68" y="252"/>
                        </a:cubicBezTo>
                        <a:cubicBezTo>
                          <a:pt x="67" y="252"/>
                          <a:pt x="67" y="252"/>
                          <a:pt x="67" y="252"/>
                        </a:cubicBezTo>
                        <a:cubicBezTo>
                          <a:pt x="67" y="252"/>
                          <a:pt x="67" y="253"/>
                          <a:pt x="66" y="253"/>
                        </a:cubicBezTo>
                        <a:cubicBezTo>
                          <a:pt x="66" y="253"/>
                          <a:pt x="66" y="252"/>
                          <a:pt x="65" y="252"/>
                        </a:cubicBezTo>
                        <a:cubicBezTo>
                          <a:pt x="66" y="248"/>
                          <a:pt x="69" y="247"/>
                          <a:pt x="70" y="242"/>
                        </a:cubicBezTo>
                        <a:cubicBezTo>
                          <a:pt x="70" y="238"/>
                          <a:pt x="72" y="234"/>
                          <a:pt x="76" y="234"/>
                        </a:cubicBezTo>
                        <a:cubicBezTo>
                          <a:pt x="77" y="234"/>
                          <a:pt x="77" y="234"/>
                          <a:pt x="78" y="235"/>
                        </a:cubicBezTo>
                        <a:cubicBezTo>
                          <a:pt x="79" y="234"/>
                          <a:pt x="79" y="234"/>
                          <a:pt x="79" y="234"/>
                        </a:cubicBezTo>
                        <a:cubicBezTo>
                          <a:pt x="79" y="232"/>
                          <a:pt x="81" y="230"/>
                          <a:pt x="81" y="228"/>
                        </a:cubicBezTo>
                        <a:cubicBezTo>
                          <a:pt x="81" y="226"/>
                          <a:pt x="79" y="226"/>
                          <a:pt x="79" y="224"/>
                        </a:cubicBezTo>
                        <a:cubicBezTo>
                          <a:pt x="79" y="221"/>
                          <a:pt x="81" y="219"/>
                          <a:pt x="83" y="216"/>
                        </a:cubicBezTo>
                        <a:cubicBezTo>
                          <a:pt x="86" y="212"/>
                          <a:pt x="86" y="209"/>
                          <a:pt x="88" y="205"/>
                        </a:cubicBezTo>
                        <a:cubicBezTo>
                          <a:pt x="90" y="201"/>
                          <a:pt x="92" y="199"/>
                          <a:pt x="92" y="195"/>
                        </a:cubicBezTo>
                        <a:cubicBezTo>
                          <a:pt x="92" y="192"/>
                          <a:pt x="91" y="190"/>
                          <a:pt x="89" y="188"/>
                        </a:cubicBezTo>
                        <a:cubicBezTo>
                          <a:pt x="87" y="187"/>
                          <a:pt x="86" y="188"/>
                          <a:pt x="83" y="188"/>
                        </a:cubicBezTo>
                        <a:cubicBezTo>
                          <a:pt x="82" y="187"/>
                          <a:pt x="81" y="187"/>
                          <a:pt x="79" y="187"/>
                        </a:cubicBezTo>
                        <a:cubicBezTo>
                          <a:pt x="76" y="187"/>
                          <a:pt x="76" y="189"/>
                          <a:pt x="75" y="191"/>
                        </a:cubicBezTo>
                        <a:cubicBezTo>
                          <a:pt x="74" y="192"/>
                          <a:pt x="72" y="193"/>
                          <a:pt x="72" y="194"/>
                        </a:cubicBezTo>
                        <a:cubicBezTo>
                          <a:pt x="72" y="197"/>
                          <a:pt x="75" y="198"/>
                          <a:pt x="77" y="200"/>
                        </a:cubicBezTo>
                        <a:cubicBezTo>
                          <a:pt x="80" y="203"/>
                          <a:pt x="80" y="207"/>
                          <a:pt x="80" y="211"/>
                        </a:cubicBezTo>
                        <a:cubicBezTo>
                          <a:pt x="80" y="215"/>
                          <a:pt x="75" y="213"/>
                          <a:pt x="72" y="214"/>
                        </a:cubicBezTo>
                        <a:cubicBezTo>
                          <a:pt x="69" y="215"/>
                          <a:pt x="69" y="218"/>
                          <a:pt x="67" y="219"/>
                        </a:cubicBezTo>
                        <a:cubicBezTo>
                          <a:pt x="66" y="218"/>
                          <a:pt x="65" y="218"/>
                          <a:pt x="63" y="217"/>
                        </a:cubicBezTo>
                        <a:cubicBezTo>
                          <a:pt x="63" y="215"/>
                          <a:pt x="64" y="214"/>
                          <a:pt x="64" y="212"/>
                        </a:cubicBezTo>
                        <a:cubicBezTo>
                          <a:pt x="64" y="209"/>
                          <a:pt x="61" y="206"/>
                          <a:pt x="58" y="206"/>
                        </a:cubicBezTo>
                        <a:cubicBezTo>
                          <a:pt x="58" y="205"/>
                          <a:pt x="58" y="205"/>
                          <a:pt x="58" y="205"/>
                        </a:cubicBezTo>
                        <a:cubicBezTo>
                          <a:pt x="58" y="203"/>
                          <a:pt x="59" y="202"/>
                          <a:pt x="59" y="201"/>
                        </a:cubicBezTo>
                        <a:cubicBezTo>
                          <a:pt x="59" y="200"/>
                          <a:pt x="59" y="200"/>
                          <a:pt x="59" y="200"/>
                        </a:cubicBezTo>
                        <a:cubicBezTo>
                          <a:pt x="59" y="198"/>
                          <a:pt x="61" y="198"/>
                          <a:pt x="62" y="197"/>
                        </a:cubicBezTo>
                        <a:cubicBezTo>
                          <a:pt x="65" y="194"/>
                          <a:pt x="65" y="191"/>
                          <a:pt x="66" y="187"/>
                        </a:cubicBezTo>
                        <a:cubicBezTo>
                          <a:pt x="62" y="185"/>
                          <a:pt x="59" y="185"/>
                          <a:pt x="56" y="182"/>
                        </a:cubicBezTo>
                        <a:cubicBezTo>
                          <a:pt x="54" y="180"/>
                          <a:pt x="53" y="179"/>
                          <a:pt x="50" y="179"/>
                        </a:cubicBezTo>
                        <a:cubicBezTo>
                          <a:pt x="48" y="179"/>
                          <a:pt x="46" y="181"/>
                          <a:pt x="44" y="181"/>
                        </a:cubicBezTo>
                        <a:cubicBezTo>
                          <a:pt x="41" y="181"/>
                          <a:pt x="42" y="177"/>
                          <a:pt x="39" y="176"/>
                        </a:cubicBezTo>
                        <a:cubicBezTo>
                          <a:pt x="38" y="173"/>
                          <a:pt x="36" y="172"/>
                          <a:pt x="36" y="170"/>
                        </a:cubicBezTo>
                        <a:cubicBezTo>
                          <a:pt x="36" y="164"/>
                          <a:pt x="39" y="162"/>
                          <a:pt x="39" y="156"/>
                        </a:cubicBezTo>
                        <a:cubicBezTo>
                          <a:pt x="39" y="156"/>
                          <a:pt x="39" y="156"/>
                          <a:pt x="39" y="155"/>
                        </a:cubicBezTo>
                        <a:cubicBezTo>
                          <a:pt x="36" y="156"/>
                          <a:pt x="35" y="155"/>
                          <a:pt x="33" y="155"/>
                        </a:cubicBezTo>
                        <a:cubicBezTo>
                          <a:pt x="33" y="151"/>
                          <a:pt x="32" y="149"/>
                          <a:pt x="32" y="145"/>
                        </a:cubicBezTo>
                        <a:cubicBezTo>
                          <a:pt x="32" y="143"/>
                          <a:pt x="34" y="143"/>
                          <a:pt x="34" y="142"/>
                        </a:cubicBezTo>
                        <a:cubicBezTo>
                          <a:pt x="34" y="140"/>
                          <a:pt x="32" y="140"/>
                          <a:pt x="31" y="139"/>
                        </a:cubicBezTo>
                        <a:cubicBezTo>
                          <a:pt x="28" y="138"/>
                          <a:pt x="27" y="137"/>
                          <a:pt x="24" y="137"/>
                        </a:cubicBezTo>
                        <a:cubicBezTo>
                          <a:pt x="23" y="137"/>
                          <a:pt x="23" y="140"/>
                          <a:pt x="22" y="141"/>
                        </a:cubicBezTo>
                        <a:cubicBezTo>
                          <a:pt x="21" y="142"/>
                          <a:pt x="20" y="142"/>
                          <a:pt x="18" y="142"/>
                        </a:cubicBezTo>
                        <a:cubicBezTo>
                          <a:pt x="17" y="137"/>
                          <a:pt x="16" y="134"/>
                          <a:pt x="16" y="129"/>
                        </a:cubicBezTo>
                        <a:cubicBezTo>
                          <a:pt x="16" y="128"/>
                          <a:pt x="16" y="127"/>
                          <a:pt x="17" y="127"/>
                        </a:cubicBezTo>
                        <a:cubicBezTo>
                          <a:pt x="16" y="126"/>
                          <a:pt x="16" y="126"/>
                          <a:pt x="16" y="126"/>
                        </a:cubicBezTo>
                        <a:cubicBezTo>
                          <a:pt x="14" y="127"/>
                          <a:pt x="12" y="126"/>
                          <a:pt x="10" y="127"/>
                        </a:cubicBezTo>
                        <a:cubicBezTo>
                          <a:pt x="8" y="128"/>
                          <a:pt x="8" y="131"/>
                          <a:pt x="7" y="133"/>
                        </a:cubicBezTo>
                        <a:cubicBezTo>
                          <a:pt x="4" y="133"/>
                          <a:pt x="3" y="132"/>
                          <a:pt x="0" y="131"/>
                        </a:cubicBezTo>
                        <a:cubicBezTo>
                          <a:pt x="0" y="131"/>
                          <a:pt x="0" y="131"/>
                          <a:pt x="0" y="131"/>
                        </a:cubicBezTo>
                        <a:cubicBezTo>
                          <a:pt x="0" y="130"/>
                          <a:pt x="0" y="129"/>
                          <a:pt x="0" y="128"/>
                        </a:cubicBezTo>
                        <a:cubicBezTo>
                          <a:pt x="0" y="120"/>
                          <a:pt x="4" y="116"/>
                          <a:pt x="8" y="108"/>
                        </a:cubicBezTo>
                        <a:cubicBezTo>
                          <a:pt x="9" y="106"/>
                          <a:pt x="9" y="104"/>
                          <a:pt x="11" y="102"/>
                        </a:cubicBezTo>
                        <a:cubicBezTo>
                          <a:pt x="13" y="100"/>
                          <a:pt x="15" y="101"/>
                          <a:pt x="16" y="99"/>
                        </a:cubicBezTo>
                        <a:cubicBezTo>
                          <a:pt x="18" y="98"/>
                          <a:pt x="18" y="97"/>
                          <a:pt x="19" y="96"/>
                        </a:cubicBezTo>
                        <a:cubicBezTo>
                          <a:pt x="23" y="93"/>
                          <a:pt x="26" y="91"/>
                          <a:pt x="27" y="86"/>
                        </a:cubicBezTo>
                        <a:cubicBezTo>
                          <a:pt x="28" y="86"/>
                          <a:pt x="28" y="86"/>
                          <a:pt x="28" y="86"/>
                        </a:cubicBezTo>
                        <a:cubicBezTo>
                          <a:pt x="29" y="86"/>
                          <a:pt x="30" y="87"/>
                          <a:pt x="31" y="87"/>
                        </a:cubicBezTo>
                        <a:cubicBezTo>
                          <a:pt x="33" y="87"/>
                          <a:pt x="35" y="85"/>
                          <a:pt x="35" y="83"/>
                        </a:cubicBezTo>
                        <a:cubicBezTo>
                          <a:pt x="35" y="82"/>
                          <a:pt x="34" y="82"/>
                          <a:pt x="34" y="81"/>
                        </a:cubicBezTo>
                        <a:cubicBezTo>
                          <a:pt x="34" y="81"/>
                          <a:pt x="35" y="80"/>
                          <a:pt x="35" y="80"/>
                        </a:cubicBezTo>
                        <a:cubicBezTo>
                          <a:pt x="37" y="80"/>
                          <a:pt x="38" y="80"/>
                          <a:pt x="40" y="80"/>
                        </a:cubicBezTo>
                        <a:cubicBezTo>
                          <a:pt x="42" y="80"/>
                          <a:pt x="43" y="82"/>
                          <a:pt x="46" y="82"/>
                        </a:cubicBezTo>
                        <a:cubicBezTo>
                          <a:pt x="49" y="82"/>
                          <a:pt x="49" y="78"/>
                          <a:pt x="51" y="77"/>
                        </a:cubicBezTo>
                        <a:cubicBezTo>
                          <a:pt x="52" y="77"/>
                          <a:pt x="54" y="78"/>
                          <a:pt x="55" y="77"/>
                        </a:cubicBezTo>
                        <a:cubicBezTo>
                          <a:pt x="57" y="76"/>
                          <a:pt x="57" y="74"/>
                          <a:pt x="59" y="73"/>
                        </a:cubicBezTo>
                        <a:cubicBezTo>
                          <a:pt x="62" y="72"/>
                          <a:pt x="65" y="72"/>
                          <a:pt x="66" y="70"/>
                        </a:cubicBezTo>
                        <a:cubicBezTo>
                          <a:pt x="67" y="70"/>
                          <a:pt x="68" y="70"/>
                          <a:pt x="69" y="70"/>
                        </a:cubicBezTo>
                        <a:cubicBezTo>
                          <a:pt x="70" y="70"/>
                          <a:pt x="70" y="70"/>
                          <a:pt x="71" y="70"/>
                        </a:cubicBezTo>
                        <a:cubicBezTo>
                          <a:pt x="73" y="70"/>
                          <a:pt x="73" y="70"/>
                          <a:pt x="73" y="70"/>
                        </a:cubicBezTo>
                        <a:cubicBezTo>
                          <a:pt x="77" y="68"/>
                          <a:pt x="77" y="64"/>
                          <a:pt x="77" y="59"/>
                        </a:cubicBezTo>
                        <a:cubicBezTo>
                          <a:pt x="77" y="50"/>
                          <a:pt x="74" y="41"/>
                          <a:pt x="82" y="36"/>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54" name="Google Shape;54;p4"/>
                  <p:cNvSpPr/>
                  <p:nvPr/>
                </p:nvSpPr>
                <p:spPr>
                  <a:xfrm>
                    <a:off x="6037263" y="2060575"/>
                    <a:ext cx="288925" cy="344487"/>
                  </a:xfrm>
                  <a:custGeom>
                    <a:avLst/>
                    <a:gdLst/>
                    <a:ahLst/>
                    <a:cxnLst/>
                    <a:rect l="l" t="t" r="r" b="b"/>
                    <a:pathLst>
                      <a:path w="198" h="236" extrusionOk="0">
                        <a:moveTo>
                          <a:pt x="172" y="14"/>
                        </a:moveTo>
                        <a:cubicBezTo>
                          <a:pt x="169" y="17"/>
                          <a:pt x="168" y="21"/>
                          <a:pt x="168" y="26"/>
                        </a:cubicBezTo>
                        <a:cubicBezTo>
                          <a:pt x="168" y="30"/>
                          <a:pt x="173" y="32"/>
                          <a:pt x="173" y="36"/>
                        </a:cubicBezTo>
                        <a:cubicBezTo>
                          <a:pt x="173" y="39"/>
                          <a:pt x="173" y="39"/>
                          <a:pt x="173" y="39"/>
                        </a:cubicBezTo>
                        <a:cubicBezTo>
                          <a:pt x="170" y="39"/>
                          <a:pt x="169" y="39"/>
                          <a:pt x="166" y="39"/>
                        </a:cubicBezTo>
                        <a:cubicBezTo>
                          <a:pt x="163" y="39"/>
                          <a:pt x="160" y="38"/>
                          <a:pt x="157" y="38"/>
                        </a:cubicBezTo>
                        <a:cubicBezTo>
                          <a:pt x="156" y="38"/>
                          <a:pt x="155" y="38"/>
                          <a:pt x="155" y="38"/>
                        </a:cubicBezTo>
                        <a:cubicBezTo>
                          <a:pt x="155" y="40"/>
                          <a:pt x="155" y="40"/>
                          <a:pt x="155" y="40"/>
                        </a:cubicBezTo>
                        <a:cubicBezTo>
                          <a:pt x="155" y="44"/>
                          <a:pt x="158" y="46"/>
                          <a:pt x="158" y="51"/>
                        </a:cubicBezTo>
                        <a:cubicBezTo>
                          <a:pt x="158" y="53"/>
                          <a:pt x="158" y="55"/>
                          <a:pt x="158" y="58"/>
                        </a:cubicBezTo>
                        <a:cubicBezTo>
                          <a:pt x="158" y="60"/>
                          <a:pt x="156" y="61"/>
                          <a:pt x="154" y="63"/>
                        </a:cubicBezTo>
                        <a:cubicBezTo>
                          <a:pt x="150" y="61"/>
                          <a:pt x="150" y="61"/>
                          <a:pt x="150" y="61"/>
                        </a:cubicBezTo>
                        <a:cubicBezTo>
                          <a:pt x="149" y="62"/>
                          <a:pt x="148" y="62"/>
                          <a:pt x="148" y="64"/>
                        </a:cubicBezTo>
                        <a:cubicBezTo>
                          <a:pt x="148" y="68"/>
                          <a:pt x="152" y="70"/>
                          <a:pt x="152" y="75"/>
                        </a:cubicBezTo>
                        <a:cubicBezTo>
                          <a:pt x="152" y="77"/>
                          <a:pt x="150" y="78"/>
                          <a:pt x="150" y="80"/>
                        </a:cubicBezTo>
                        <a:cubicBezTo>
                          <a:pt x="150" y="83"/>
                          <a:pt x="152" y="83"/>
                          <a:pt x="152" y="85"/>
                        </a:cubicBezTo>
                        <a:cubicBezTo>
                          <a:pt x="153" y="90"/>
                          <a:pt x="152" y="93"/>
                          <a:pt x="154" y="97"/>
                        </a:cubicBezTo>
                        <a:cubicBezTo>
                          <a:pt x="155" y="99"/>
                          <a:pt x="157" y="98"/>
                          <a:pt x="159" y="99"/>
                        </a:cubicBezTo>
                        <a:cubicBezTo>
                          <a:pt x="163" y="101"/>
                          <a:pt x="160" y="105"/>
                          <a:pt x="161" y="110"/>
                        </a:cubicBezTo>
                        <a:cubicBezTo>
                          <a:pt x="161" y="114"/>
                          <a:pt x="168" y="113"/>
                          <a:pt x="168" y="117"/>
                        </a:cubicBezTo>
                        <a:cubicBezTo>
                          <a:pt x="168" y="119"/>
                          <a:pt x="168" y="120"/>
                          <a:pt x="167" y="121"/>
                        </a:cubicBezTo>
                        <a:cubicBezTo>
                          <a:pt x="165" y="123"/>
                          <a:pt x="163" y="124"/>
                          <a:pt x="163" y="126"/>
                        </a:cubicBezTo>
                        <a:cubicBezTo>
                          <a:pt x="163" y="129"/>
                          <a:pt x="166" y="129"/>
                          <a:pt x="167" y="132"/>
                        </a:cubicBezTo>
                        <a:cubicBezTo>
                          <a:pt x="169" y="135"/>
                          <a:pt x="167" y="139"/>
                          <a:pt x="170" y="142"/>
                        </a:cubicBezTo>
                        <a:cubicBezTo>
                          <a:pt x="174" y="141"/>
                          <a:pt x="174" y="141"/>
                          <a:pt x="174" y="141"/>
                        </a:cubicBezTo>
                        <a:cubicBezTo>
                          <a:pt x="180" y="142"/>
                          <a:pt x="183" y="146"/>
                          <a:pt x="187" y="150"/>
                        </a:cubicBezTo>
                        <a:cubicBezTo>
                          <a:pt x="189" y="152"/>
                          <a:pt x="191" y="152"/>
                          <a:pt x="192" y="153"/>
                        </a:cubicBezTo>
                        <a:cubicBezTo>
                          <a:pt x="195" y="155"/>
                          <a:pt x="194" y="157"/>
                          <a:pt x="195" y="159"/>
                        </a:cubicBezTo>
                        <a:cubicBezTo>
                          <a:pt x="197" y="163"/>
                          <a:pt x="198" y="165"/>
                          <a:pt x="198" y="169"/>
                        </a:cubicBezTo>
                        <a:cubicBezTo>
                          <a:pt x="198" y="171"/>
                          <a:pt x="197" y="172"/>
                          <a:pt x="197" y="174"/>
                        </a:cubicBezTo>
                        <a:cubicBezTo>
                          <a:pt x="197" y="180"/>
                          <a:pt x="198" y="184"/>
                          <a:pt x="198" y="190"/>
                        </a:cubicBezTo>
                        <a:cubicBezTo>
                          <a:pt x="198" y="193"/>
                          <a:pt x="195" y="193"/>
                          <a:pt x="193" y="194"/>
                        </a:cubicBezTo>
                        <a:cubicBezTo>
                          <a:pt x="191" y="195"/>
                          <a:pt x="189" y="197"/>
                          <a:pt x="189" y="200"/>
                        </a:cubicBezTo>
                        <a:cubicBezTo>
                          <a:pt x="189" y="203"/>
                          <a:pt x="190" y="205"/>
                          <a:pt x="188" y="207"/>
                        </a:cubicBezTo>
                        <a:cubicBezTo>
                          <a:pt x="187" y="209"/>
                          <a:pt x="185" y="208"/>
                          <a:pt x="183" y="210"/>
                        </a:cubicBezTo>
                        <a:cubicBezTo>
                          <a:pt x="179" y="212"/>
                          <a:pt x="178" y="216"/>
                          <a:pt x="174" y="219"/>
                        </a:cubicBezTo>
                        <a:cubicBezTo>
                          <a:pt x="170" y="224"/>
                          <a:pt x="166" y="226"/>
                          <a:pt x="165" y="233"/>
                        </a:cubicBezTo>
                        <a:cubicBezTo>
                          <a:pt x="165" y="233"/>
                          <a:pt x="165" y="233"/>
                          <a:pt x="165" y="233"/>
                        </a:cubicBezTo>
                        <a:cubicBezTo>
                          <a:pt x="162" y="234"/>
                          <a:pt x="159" y="236"/>
                          <a:pt x="155" y="236"/>
                        </a:cubicBezTo>
                        <a:cubicBezTo>
                          <a:pt x="149" y="236"/>
                          <a:pt x="147" y="231"/>
                          <a:pt x="142" y="229"/>
                        </a:cubicBezTo>
                        <a:cubicBezTo>
                          <a:pt x="133" y="226"/>
                          <a:pt x="128" y="224"/>
                          <a:pt x="121" y="218"/>
                        </a:cubicBezTo>
                        <a:cubicBezTo>
                          <a:pt x="111" y="209"/>
                          <a:pt x="105" y="205"/>
                          <a:pt x="98" y="194"/>
                        </a:cubicBezTo>
                        <a:cubicBezTo>
                          <a:pt x="97" y="191"/>
                          <a:pt x="96" y="189"/>
                          <a:pt x="94" y="186"/>
                        </a:cubicBezTo>
                        <a:cubicBezTo>
                          <a:pt x="88" y="182"/>
                          <a:pt x="84" y="181"/>
                          <a:pt x="78" y="179"/>
                        </a:cubicBezTo>
                        <a:cubicBezTo>
                          <a:pt x="74" y="177"/>
                          <a:pt x="71" y="175"/>
                          <a:pt x="66" y="175"/>
                        </a:cubicBezTo>
                        <a:cubicBezTo>
                          <a:pt x="59" y="175"/>
                          <a:pt x="59" y="175"/>
                          <a:pt x="59" y="175"/>
                        </a:cubicBezTo>
                        <a:cubicBezTo>
                          <a:pt x="53" y="175"/>
                          <a:pt x="50" y="173"/>
                          <a:pt x="45" y="171"/>
                        </a:cubicBezTo>
                        <a:cubicBezTo>
                          <a:pt x="42" y="169"/>
                          <a:pt x="40" y="170"/>
                          <a:pt x="37" y="169"/>
                        </a:cubicBezTo>
                        <a:cubicBezTo>
                          <a:pt x="29" y="166"/>
                          <a:pt x="26" y="161"/>
                          <a:pt x="21" y="154"/>
                        </a:cubicBezTo>
                        <a:cubicBezTo>
                          <a:pt x="19" y="151"/>
                          <a:pt x="18" y="149"/>
                          <a:pt x="16" y="147"/>
                        </a:cubicBezTo>
                        <a:cubicBezTo>
                          <a:pt x="12" y="143"/>
                          <a:pt x="9" y="143"/>
                          <a:pt x="7" y="139"/>
                        </a:cubicBezTo>
                        <a:cubicBezTo>
                          <a:pt x="5" y="136"/>
                          <a:pt x="5" y="134"/>
                          <a:pt x="4" y="130"/>
                        </a:cubicBezTo>
                        <a:cubicBezTo>
                          <a:pt x="2" y="124"/>
                          <a:pt x="0" y="121"/>
                          <a:pt x="0" y="115"/>
                        </a:cubicBezTo>
                        <a:cubicBezTo>
                          <a:pt x="0" y="103"/>
                          <a:pt x="7" y="95"/>
                          <a:pt x="17" y="89"/>
                        </a:cubicBezTo>
                        <a:cubicBezTo>
                          <a:pt x="21" y="87"/>
                          <a:pt x="22" y="83"/>
                          <a:pt x="27" y="81"/>
                        </a:cubicBezTo>
                        <a:cubicBezTo>
                          <a:pt x="30" y="80"/>
                          <a:pt x="32" y="80"/>
                          <a:pt x="35" y="78"/>
                        </a:cubicBezTo>
                        <a:cubicBezTo>
                          <a:pt x="38" y="76"/>
                          <a:pt x="40" y="76"/>
                          <a:pt x="43" y="74"/>
                        </a:cubicBezTo>
                        <a:cubicBezTo>
                          <a:pt x="45" y="73"/>
                          <a:pt x="44" y="69"/>
                          <a:pt x="46" y="68"/>
                        </a:cubicBezTo>
                        <a:cubicBezTo>
                          <a:pt x="49" y="66"/>
                          <a:pt x="51" y="68"/>
                          <a:pt x="54" y="67"/>
                        </a:cubicBezTo>
                        <a:cubicBezTo>
                          <a:pt x="64" y="63"/>
                          <a:pt x="66" y="52"/>
                          <a:pt x="77" y="52"/>
                        </a:cubicBezTo>
                        <a:cubicBezTo>
                          <a:pt x="79" y="52"/>
                          <a:pt x="80" y="53"/>
                          <a:pt x="82" y="53"/>
                        </a:cubicBezTo>
                        <a:cubicBezTo>
                          <a:pt x="87" y="53"/>
                          <a:pt x="87" y="53"/>
                          <a:pt x="87" y="53"/>
                        </a:cubicBezTo>
                        <a:cubicBezTo>
                          <a:pt x="90" y="53"/>
                          <a:pt x="92" y="54"/>
                          <a:pt x="95" y="54"/>
                        </a:cubicBezTo>
                        <a:cubicBezTo>
                          <a:pt x="105" y="54"/>
                          <a:pt x="111" y="47"/>
                          <a:pt x="117" y="38"/>
                        </a:cubicBezTo>
                        <a:cubicBezTo>
                          <a:pt x="122" y="30"/>
                          <a:pt x="126" y="27"/>
                          <a:pt x="131" y="19"/>
                        </a:cubicBezTo>
                        <a:cubicBezTo>
                          <a:pt x="133" y="15"/>
                          <a:pt x="135" y="12"/>
                          <a:pt x="136" y="7"/>
                        </a:cubicBezTo>
                        <a:cubicBezTo>
                          <a:pt x="137" y="5"/>
                          <a:pt x="137" y="2"/>
                          <a:pt x="137" y="0"/>
                        </a:cubicBezTo>
                        <a:cubicBezTo>
                          <a:pt x="137" y="0"/>
                          <a:pt x="137" y="0"/>
                          <a:pt x="137" y="0"/>
                        </a:cubicBezTo>
                        <a:cubicBezTo>
                          <a:pt x="139" y="1"/>
                          <a:pt x="140" y="3"/>
                          <a:pt x="142" y="4"/>
                        </a:cubicBezTo>
                        <a:cubicBezTo>
                          <a:pt x="147" y="7"/>
                          <a:pt x="150" y="5"/>
                          <a:pt x="155" y="6"/>
                        </a:cubicBezTo>
                        <a:cubicBezTo>
                          <a:pt x="158" y="7"/>
                          <a:pt x="158" y="8"/>
                          <a:pt x="161" y="9"/>
                        </a:cubicBezTo>
                        <a:cubicBezTo>
                          <a:pt x="165" y="12"/>
                          <a:pt x="168" y="11"/>
                          <a:pt x="172" y="14"/>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55" name="Google Shape;55;p4"/>
                  <p:cNvSpPr/>
                  <p:nvPr/>
                </p:nvSpPr>
                <p:spPr>
                  <a:xfrm>
                    <a:off x="6238875" y="2587625"/>
                    <a:ext cx="385763" cy="346075"/>
                  </a:xfrm>
                  <a:custGeom>
                    <a:avLst/>
                    <a:gdLst/>
                    <a:ahLst/>
                    <a:cxnLst/>
                    <a:rect l="l" t="t" r="r" b="b"/>
                    <a:pathLst>
                      <a:path w="265" h="238" extrusionOk="0">
                        <a:moveTo>
                          <a:pt x="51" y="71"/>
                        </a:moveTo>
                        <a:cubicBezTo>
                          <a:pt x="50" y="77"/>
                          <a:pt x="44" y="79"/>
                          <a:pt x="42" y="84"/>
                        </a:cubicBezTo>
                        <a:cubicBezTo>
                          <a:pt x="43" y="85"/>
                          <a:pt x="44" y="86"/>
                          <a:pt x="45" y="86"/>
                        </a:cubicBezTo>
                        <a:cubicBezTo>
                          <a:pt x="47" y="86"/>
                          <a:pt x="47" y="84"/>
                          <a:pt x="48" y="83"/>
                        </a:cubicBezTo>
                        <a:cubicBezTo>
                          <a:pt x="52" y="80"/>
                          <a:pt x="54" y="77"/>
                          <a:pt x="54" y="73"/>
                        </a:cubicBezTo>
                        <a:cubicBezTo>
                          <a:pt x="54" y="71"/>
                          <a:pt x="52" y="71"/>
                          <a:pt x="51" y="71"/>
                        </a:cubicBezTo>
                        <a:close/>
                        <a:moveTo>
                          <a:pt x="265" y="65"/>
                        </a:moveTo>
                        <a:cubicBezTo>
                          <a:pt x="263" y="70"/>
                          <a:pt x="261" y="73"/>
                          <a:pt x="260" y="78"/>
                        </a:cubicBezTo>
                        <a:cubicBezTo>
                          <a:pt x="259" y="82"/>
                          <a:pt x="260" y="85"/>
                          <a:pt x="258" y="89"/>
                        </a:cubicBezTo>
                        <a:cubicBezTo>
                          <a:pt x="256" y="93"/>
                          <a:pt x="251" y="94"/>
                          <a:pt x="247" y="97"/>
                        </a:cubicBezTo>
                        <a:cubicBezTo>
                          <a:pt x="244" y="101"/>
                          <a:pt x="243" y="104"/>
                          <a:pt x="242" y="109"/>
                        </a:cubicBezTo>
                        <a:cubicBezTo>
                          <a:pt x="238" y="118"/>
                          <a:pt x="236" y="122"/>
                          <a:pt x="234" y="132"/>
                        </a:cubicBezTo>
                        <a:cubicBezTo>
                          <a:pt x="233" y="131"/>
                          <a:pt x="233" y="131"/>
                          <a:pt x="233" y="131"/>
                        </a:cubicBezTo>
                        <a:cubicBezTo>
                          <a:pt x="232" y="137"/>
                          <a:pt x="226" y="139"/>
                          <a:pt x="223" y="145"/>
                        </a:cubicBezTo>
                        <a:cubicBezTo>
                          <a:pt x="221" y="150"/>
                          <a:pt x="223" y="156"/>
                          <a:pt x="217" y="159"/>
                        </a:cubicBezTo>
                        <a:cubicBezTo>
                          <a:pt x="210" y="164"/>
                          <a:pt x="204" y="166"/>
                          <a:pt x="200" y="173"/>
                        </a:cubicBezTo>
                        <a:cubicBezTo>
                          <a:pt x="194" y="190"/>
                          <a:pt x="177" y="190"/>
                          <a:pt x="165" y="203"/>
                        </a:cubicBezTo>
                        <a:cubicBezTo>
                          <a:pt x="163" y="205"/>
                          <a:pt x="161" y="205"/>
                          <a:pt x="160" y="207"/>
                        </a:cubicBezTo>
                        <a:cubicBezTo>
                          <a:pt x="160" y="208"/>
                          <a:pt x="159" y="210"/>
                          <a:pt x="158" y="211"/>
                        </a:cubicBezTo>
                        <a:cubicBezTo>
                          <a:pt x="154" y="213"/>
                          <a:pt x="151" y="213"/>
                          <a:pt x="147" y="215"/>
                        </a:cubicBezTo>
                        <a:cubicBezTo>
                          <a:pt x="139" y="219"/>
                          <a:pt x="138" y="229"/>
                          <a:pt x="129" y="230"/>
                        </a:cubicBezTo>
                        <a:cubicBezTo>
                          <a:pt x="126" y="230"/>
                          <a:pt x="126" y="230"/>
                          <a:pt x="126" y="230"/>
                        </a:cubicBezTo>
                        <a:cubicBezTo>
                          <a:pt x="123" y="230"/>
                          <a:pt x="121" y="229"/>
                          <a:pt x="120" y="231"/>
                        </a:cubicBezTo>
                        <a:cubicBezTo>
                          <a:pt x="117" y="234"/>
                          <a:pt x="117" y="238"/>
                          <a:pt x="113" y="238"/>
                        </a:cubicBezTo>
                        <a:cubicBezTo>
                          <a:pt x="107" y="238"/>
                          <a:pt x="107" y="238"/>
                          <a:pt x="107" y="238"/>
                        </a:cubicBezTo>
                        <a:cubicBezTo>
                          <a:pt x="105" y="238"/>
                          <a:pt x="104" y="236"/>
                          <a:pt x="102" y="236"/>
                        </a:cubicBezTo>
                        <a:cubicBezTo>
                          <a:pt x="101" y="236"/>
                          <a:pt x="101" y="237"/>
                          <a:pt x="100" y="237"/>
                        </a:cubicBezTo>
                        <a:cubicBezTo>
                          <a:pt x="99" y="230"/>
                          <a:pt x="99" y="223"/>
                          <a:pt x="93" y="221"/>
                        </a:cubicBezTo>
                        <a:cubicBezTo>
                          <a:pt x="94" y="215"/>
                          <a:pt x="96" y="213"/>
                          <a:pt x="96" y="207"/>
                        </a:cubicBezTo>
                        <a:cubicBezTo>
                          <a:pt x="96" y="200"/>
                          <a:pt x="91" y="196"/>
                          <a:pt x="85" y="193"/>
                        </a:cubicBezTo>
                        <a:cubicBezTo>
                          <a:pt x="80" y="191"/>
                          <a:pt x="76" y="189"/>
                          <a:pt x="71" y="189"/>
                        </a:cubicBezTo>
                        <a:cubicBezTo>
                          <a:pt x="64" y="189"/>
                          <a:pt x="61" y="193"/>
                          <a:pt x="55" y="197"/>
                        </a:cubicBezTo>
                        <a:cubicBezTo>
                          <a:pt x="53" y="198"/>
                          <a:pt x="53" y="200"/>
                          <a:pt x="51" y="200"/>
                        </a:cubicBezTo>
                        <a:cubicBezTo>
                          <a:pt x="48" y="200"/>
                          <a:pt x="47" y="196"/>
                          <a:pt x="45" y="194"/>
                        </a:cubicBezTo>
                        <a:cubicBezTo>
                          <a:pt x="40" y="191"/>
                          <a:pt x="38" y="188"/>
                          <a:pt x="38" y="182"/>
                        </a:cubicBezTo>
                        <a:cubicBezTo>
                          <a:pt x="38" y="180"/>
                          <a:pt x="40" y="180"/>
                          <a:pt x="42" y="178"/>
                        </a:cubicBezTo>
                        <a:cubicBezTo>
                          <a:pt x="45" y="173"/>
                          <a:pt x="48" y="169"/>
                          <a:pt x="48" y="163"/>
                        </a:cubicBezTo>
                        <a:cubicBezTo>
                          <a:pt x="48" y="159"/>
                          <a:pt x="45" y="156"/>
                          <a:pt x="42" y="156"/>
                        </a:cubicBezTo>
                        <a:cubicBezTo>
                          <a:pt x="37" y="156"/>
                          <a:pt x="34" y="159"/>
                          <a:pt x="31" y="163"/>
                        </a:cubicBezTo>
                        <a:cubicBezTo>
                          <a:pt x="30" y="164"/>
                          <a:pt x="28" y="164"/>
                          <a:pt x="28" y="166"/>
                        </a:cubicBezTo>
                        <a:cubicBezTo>
                          <a:pt x="28" y="168"/>
                          <a:pt x="31" y="169"/>
                          <a:pt x="31" y="170"/>
                        </a:cubicBezTo>
                        <a:cubicBezTo>
                          <a:pt x="31" y="171"/>
                          <a:pt x="30" y="172"/>
                          <a:pt x="30" y="173"/>
                        </a:cubicBezTo>
                        <a:cubicBezTo>
                          <a:pt x="30" y="173"/>
                          <a:pt x="31" y="173"/>
                          <a:pt x="31" y="174"/>
                        </a:cubicBezTo>
                        <a:cubicBezTo>
                          <a:pt x="32" y="173"/>
                          <a:pt x="33" y="172"/>
                          <a:pt x="34" y="170"/>
                        </a:cubicBezTo>
                        <a:cubicBezTo>
                          <a:pt x="34" y="174"/>
                          <a:pt x="33" y="176"/>
                          <a:pt x="34" y="180"/>
                        </a:cubicBezTo>
                        <a:cubicBezTo>
                          <a:pt x="32" y="180"/>
                          <a:pt x="32" y="180"/>
                          <a:pt x="32" y="180"/>
                        </a:cubicBezTo>
                        <a:cubicBezTo>
                          <a:pt x="32" y="180"/>
                          <a:pt x="31" y="180"/>
                          <a:pt x="30" y="180"/>
                        </a:cubicBezTo>
                        <a:cubicBezTo>
                          <a:pt x="30" y="184"/>
                          <a:pt x="26" y="186"/>
                          <a:pt x="21" y="186"/>
                        </a:cubicBezTo>
                        <a:cubicBezTo>
                          <a:pt x="18" y="186"/>
                          <a:pt x="17" y="184"/>
                          <a:pt x="15" y="182"/>
                        </a:cubicBezTo>
                        <a:cubicBezTo>
                          <a:pt x="10" y="180"/>
                          <a:pt x="8" y="178"/>
                          <a:pt x="5" y="173"/>
                        </a:cubicBezTo>
                        <a:cubicBezTo>
                          <a:pt x="3" y="171"/>
                          <a:pt x="0" y="170"/>
                          <a:pt x="0" y="166"/>
                        </a:cubicBezTo>
                        <a:cubicBezTo>
                          <a:pt x="0" y="164"/>
                          <a:pt x="4" y="164"/>
                          <a:pt x="6" y="162"/>
                        </a:cubicBezTo>
                        <a:cubicBezTo>
                          <a:pt x="9" y="161"/>
                          <a:pt x="9" y="159"/>
                          <a:pt x="12" y="157"/>
                        </a:cubicBezTo>
                        <a:cubicBezTo>
                          <a:pt x="15" y="154"/>
                          <a:pt x="17" y="153"/>
                          <a:pt x="19" y="149"/>
                        </a:cubicBezTo>
                        <a:cubicBezTo>
                          <a:pt x="21" y="145"/>
                          <a:pt x="24" y="144"/>
                          <a:pt x="27" y="141"/>
                        </a:cubicBezTo>
                        <a:cubicBezTo>
                          <a:pt x="30" y="136"/>
                          <a:pt x="31" y="132"/>
                          <a:pt x="35" y="128"/>
                        </a:cubicBezTo>
                        <a:cubicBezTo>
                          <a:pt x="36" y="128"/>
                          <a:pt x="37" y="129"/>
                          <a:pt x="38" y="129"/>
                        </a:cubicBezTo>
                        <a:cubicBezTo>
                          <a:pt x="40" y="129"/>
                          <a:pt x="41" y="127"/>
                          <a:pt x="41" y="125"/>
                        </a:cubicBezTo>
                        <a:cubicBezTo>
                          <a:pt x="41" y="122"/>
                          <a:pt x="38" y="122"/>
                          <a:pt x="38" y="119"/>
                        </a:cubicBezTo>
                        <a:cubicBezTo>
                          <a:pt x="38" y="117"/>
                          <a:pt x="41" y="117"/>
                          <a:pt x="43" y="116"/>
                        </a:cubicBezTo>
                        <a:cubicBezTo>
                          <a:pt x="47" y="113"/>
                          <a:pt x="50" y="111"/>
                          <a:pt x="53" y="107"/>
                        </a:cubicBezTo>
                        <a:cubicBezTo>
                          <a:pt x="61" y="99"/>
                          <a:pt x="55" y="89"/>
                          <a:pt x="62" y="82"/>
                        </a:cubicBezTo>
                        <a:cubicBezTo>
                          <a:pt x="66" y="78"/>
                          <a:pt x="70" y="77"/>
                          <a:pt x="72" y="72"/>
                        </a:cubicBezTo>
                        <a:cubicBezTo>
                          <a:pt x="75" y="67"/>
                          <a:pt x="75" y="63"/>
                          <a:pt x="79" y="57"/>
                        </a:cubicBezTo>
                        <a:cubicBezTo>
                          <a:pt x="81" y="53"/>
                          <a:pt x="83" y="49"/>
                          <a:pt x="84" y="46"/>
                        </a:cubicBezTo>
                        <a:cubicBezTo>
                          <a:pt x="84" y="46"/>
                          <a:pt x="84" y="46"/>
                          <a:pt x="84" y="46"/>
                        </a:cubicBezTo>
                        <a:cubicBezTo>
                          <a:pt x="84" y="46"/>
                          <a:pt x="84" y="46"/>
                          <a:pt x="85" y="46"/>
                        </a:cubicBezTo>
                        <a:cubicBezTo>
                          <a:pt x="89" y="46"/>
                          <a:pt x="91" y="48"/>
                          <a:pt x="95" y="51"/>
                        </a:cubicBezTo>
                        <a:cubicBezTo>
                          <a:pt x="95" y="51"/>
                          <a:pt x="96" y="52"/>
                          <a:pt x="97" y="52"/>
                        </a:cubicBezTo>
                        <a:cubicBezTo>
                          <a:pt x="98" y="52"/>
                          <a:pt x="98" y="52"/>
                          <a:pt x="100" y="52"/>
                        </a:cubicBezTo>
                        <a:cubicBezTo>
                          <a:pt x="100" y="52"/>
                          <a:pt x="100" y="53"/>
                          <a:pt x="100" y="53"/>
                        </a:cubicBezTo>
                        <a:cubicBezTo>
                          <a:pt x="100" y="55"/>
                          <a:pt x="100" y="55"/>
                          <a:pt x="100" y="55"/>
                        </a:cubicBezTo>
                        <a:cubicBezTo>
                          <a:pt x="100" y="59"/>
                          <a:pt x="100" y="59"/>
                          <a:pt x="100" y="59"/>
                        </a:cubicBezTo>
                        <a:cubicBezTo>
                          <a:pt x="102" y="56"/>
                          <a:pt x="103" y="52"/>
                          <a:pt x="106" y="52"/>
                        </a:cubicBezTo>
                        <a:cubicBezTo>
                          <a:pt x="109" y="52"/>
                          <a:pt x="109" y="52"/>
                          <a:pt x="109" y="52"/>
                        </a:cubicBezTo>
                        <a:cubicBezTo>
                          <a:pt x="109" y="51"/>
                          <a:pt x="109" y="51"/>
                          <a:pt x="109" y="51"/>
                        </a:cubicBezTo>
                        <a:cubicBezTo>
                          <a:pt x="108" y="51"/>
                          <a:pt x="108" y="51"/>
                          <a:pt x="108" y="51"/>
                        </a:cubicBezTo>
                        <a:cubicBezTo>
                          <a:pt x="111" y="51"/>
                          <a:pt x="112" y="51"/>
                          <a:pt x="114" y="51"/>
                        </a:cubicBezTo>
                        <a:cubicBezTo>
                          <a:pt x="117" y="51"/>
                          <a:pt x="120" y="49"/>
                          <a:pt x="121" y="46"/>
                        </a:cubicBezTo>
                        <a:cubicBezTo>
                          <a:pt x="119" y="46"/>
                          <a:pt x="119" y="47"/>
                          <a:pt x="117" y="47"/>
                        </a:cubicBezTo>
                        <a:cubicBezTo>
                          <a:pt x="115" y="47"/>
                          <a:pt x="113" y="45"/>
                          <a:pt x="113" y="43"/>
                        </a:cubicBezTo>
                        <a:cubicBezTo>
                          <a:pt x="113" y="40"/>
                          <a:pt x="117" y="41"/>
                          <a:pt x="119" y="41"/>
                        </a:cubicBezTo>
                        <a:cubicBezTo>
                          <a:pt x="121" y="41"/>
                          <a:pt x="122" y="39"/>
                          <a:pt x="124" y="38"/>
                        </a:cubicBezTo>
                        <a:cubicBezTo>
                          <a:pt x="125" y="38"/>
                          <a:pt x="127" y="38"/>
                          <a:pt x="127" y="37"/>
                        </a:cubicBezTo>
                        <a:cubicBezTo>
                          <a:pt x="128" y="35"/>
                          <a:pt x="128" y="34"/>
                          <a:pt x="128" y="33"/>
                        </a:cubicBezTo>
                        <a:cubicBezTo>
                          <a:pt x="129" y="31"/>
                          <a:pt x="130" y="32"/>
                          <a:pt x="132" y="31"/>
                        </a:cubicBezTo>
                        <a:cubicBezTo>
                          <a:pt x="133" y="30"/>
                          <a:pt x="132" y="29"/>
                          <a:pt x="133" y="28"/>
                        </a:cubicBezTo>
                        <a:cubicBezTo>
                          <a:pt x="135" y="26"/>
                          <a:pt x="137" y="27"/>
                          <a:pt x="138" y="26"/>
                        </a:cubicBezTo>
                        <a:cubicBezTo>
                          <a:pt x="140" y="24"/>
                          <a:pt x="141" y="22"/>
                          <a:pt x="143" y="22"/>
                        </a:cubicBezTo>
                        <a:cubicBezTo>
                          <a:pt x="144" y="22"/>
                          <a:pt x="144" y="23"/>
                          <a:pt x="145" y="23"/>
                        </a:cubicBezTo>
                        <a:cubicBezTo>
                          <a:pt x="148" y="23"/>
                          <a:pt x="148" y="19"/>
                          <a:pt x="150" y="16"/>
                        </a:cubicBezTo>
                        <a:cubicBezTo>
                          <a:pt x="151" y="14"/>
                          <a:pt x="154" y="13"/>
                          <a:pt x="156" y="12"/>
                        </a:cubicBezTo>
                        <a:cubicBezTo>
                          <a:pt x="163" y="10"/>
                          <a:pt x="164" y="5"/>
                          <a:pt x="169" y="0"/>
                        </a:cubicBezTo>
                        <a:cubicBezTo>
                          <a:pt x="167" y="7"/>
                          <a:pt x="165" y="9"/>
                          <a:pt x="162" y="15"/>
                        </a:cubicBezTo>
                        <a:cubicBezTo>
                          <a:pt x="160" y="17"/>
                          <a:pt x="161" y="19"/>
                          <a:pt x="160" y="22"/>
                        </a:cubicBezTo>
                        <a:cubicBezTo>
                          <a:pt x="156" y="27"/>
                          <a:pt x="153" y="30"/>
                          <a:pt x="151" y="36"/>
                        </a:cubicBezTo>
                        <a:cubicBezTo>
                          <a:pt x="150" y="38"/>
                          <a:pt x="148" y="39"/>
                          <a:pt x="148" y="41"/>
                        </a:cubicBezTo>
                        <a:cubicBezTo>
                          <a:pt x="148" y="43"/>
                          <a:pt x="150" y="44"/>
                          <a:pt x="151" y="45"/>
                        </a:cubicBezTo>
                        <a:cubicBezTo>
                          <a:pt x="153" y="43"/>
                          <a:pt x="154" y="40"/>
                          <a:pt x="157" y="40"/>
                        </a:cubicBezTo>
                        <a:cubicBezTo>
                          <a:pt x="158" y="40"/>
                          <a:pt x="160" y="41"/>
                          <a:pt x="160" y="42"/>
                        </a:cubicBezTo>
                        <a:cubicBezTo>
                          <a:pt x="160" y="43"/>
                          <a:pt x="160" y="44"/>
                          <a:pt x="160" y="45"/>
                        </a:cubicBezTo>
                        <a:cubicBezTo>
                          <a:pt x="160" y="48"/>
                          <a:pt x="164" y="47"/>
                          <a:pt x="167" y="47"/>
                        </a:cubicBezTo>
                        <a:cubicBezTo>
                          <a:pt x="171" y="47"/>
                          <a:pt x="172" y="45"/>
                          <a:pt x="176" y="45"/>
                        </a:cubicBezTo>
                        <a:cubicBezTo>
                          <a:pt x="181" y="45"/>
                          <a:pt x="186" y="46"/>
                          <a:pt x="186" y="51"/>
                        </a:cubicBezTo>
                        <a:cubicBezTo>
                          <a:pt x="186" y="54"/>
                          <a:pt x="184" y="55"/>
                          <a:pt x="184" y="58"/>
                        </a:cubicBezTo>
                        <a:cubicBezTo>
                          <a:pt x="184" y="60"/>
                          <a:pt x="186" y="62"/>
                          <a:pt x="189" y="62"/>
                        </a:cubicBezTo>
                        <a:cubicBezTo>
                          <a:pt x="190" y="62"/>
                          <a:pt x="190" y="62"/>
                          <a:pt x="191" y="62"/>
                        </a:cubicBezTo>
                        <a:cubicBezTo>
                          <a:pt x="193" y="62"/>
                          <a:pt x="193" y="62"/>
                          <a:pt x="193" y="62"/>
                        </a:cubicBezTo>
                        <a:cubicBezTo>
                          <a:pt x="193" y="61"/>
                          <a:pt x="194" y="59"/>
                          <a:pt x="196" y="59"/>
                        </a:cubicBezTo>
                        <a:cubicBezTo>
                          <a:pt x="198" y="59"/>
                          <a:pt x="198" y="61"/>
                          <a:pt x="200" y="61"/>
                        </a:cubicBezTo>
                        <a:cubicBezTo>
                          <a:pt x="202" y="61"/>
                          <a:pt x="203" y="59"/>
                          <a:pt x="204" y="57"/>
                        </a:cubicBezTo>
                        <a:cubicBezTo>
                          <a:pt x="206" y="56"/>
                          <a:pt x="208" y="57"/>
                          <a:pt x="210" y="56"/>
                        </a:cubicBezTo>
                        <a:cubicBezTo>
                          <a:pt x="212" y="56"/>
                          <a:pt x="212" y="54"/>
                          <a:pt x="214" y="54"/>
                        </a:cubicBezTo>
                        <a:cubicBezTo>
                          <a:pt x="216" y="54"/>
                          <a:pt x="217" y="55"/>
                          <a:pt x="219" y="55"/>
                        </a:cubicBezTo>
                        <a:cubicBezTo>
                          <a:pt x="221" y="55"/>
                          <a:pt x="221" y="54"/>
                          <a:pt x="223" y="53"/>
                        </a:cubicBezTo>
                        <a:cubicBezTo>
                          <a:pt x="229" y="52"/>
                          <a:pt x="232" y="49"/>
                          <a:pt x="238" y="46"/>
                        </a:cubicBezTo>
                        <a:cubicBezTo>
                          <a:pt x="241" y="46"/>
                          <a:pt x="242" y="46"/>
                          <a:pt x="244" y="46"/>
                        </a:cubicBezTo>
                        <a:cubicBezTo>
                          <a:pt x="250" y="46"/>
                          <a:pt x="257" y="45"/>
                          <a:pt x="258" y="50"/>
                        </a:cubicBezTo>
                        <a:cubicBezTo>
                          <a:pt x="259" y="53"/>
                          <a:pt x="262" y="54"/>
                          <a:pt x="263" y="57"/>
                        </a:cubicBezTo>
                        <a:cubicBezTo>
                          <a:pt x="264" y="60"/>
                          <a:pt x="262" y="63"/>
                          <a:pt x="265" y="65"/>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56" name="Google Shape;56;p4"/>
                  <p:cNvSpPr/>
                  <p:nvPr/>
                </p:nvSpPr>
                <p:spPr>
                  <a:xfrm>
                    <a:off x="5800725" y="2652713"/>
                    <a:ext cx="388938" cy="557212"/>
                  </a:xfrm>
                  <a:custGeom>
                    <a:avLst/>
                    <a:gdLst/>
                    <a:ahLst/>
                    <a:cxnLst/>
                    <a:rect l="l" t="t" r="r" b="b"/>
                    <a:pathLst>
                      <a:path w="266" h="382" extrusionOk="0">
                        <a:moveTo>
                          <a:pt x="121" y="95"/>
                        </a:moveTo>
                        <a:cubicBezTo>
                          <a:pt x="122" y="98"/>
                          <a:pt x="124" y="99"/>
                          <a:pt x="124" y="101"/>
                        </a:cubicBezTo>
                        <a:cubicBezTo>
                          <a:pt x="124" y="105"/>
                          <a:pt x="121" y="106"/>
                          <a:pt x="118" y="109"/>
                        </a:cubicBezTo>
                        <a:cubicBezTo>
                          <a:pt x="115" y="112"/>
                          <a:pt x="113" y="114"/>
                          <a:pt x="111" y="118"/>
                        </a:cubicBezTo>
                        <a:cubicBezTo>
                          <a:pt x="110" y="120"/>
                          <a:pt x="108" y="121"/>
                          <a:pt x="108" y="123"/>
                        </a:cubicBezTo>
                        <a:cubicBezTo>
                          <a:pt x="108" y="125"/>
                          <a:pt x="112" y="126"/>
                          <a:pt x="112" y="129"/>
                        </a:cubicBezTo>
                        <a:cubicBezTo>
                          <a:pt x="112" y="134"/>
                          <a:pt x="104" y="133"/>
                          <a:pt x="102" y="138"/>
                        </a:cubicBezTo>
                        <a:cubicBezTo>
                          <a:pt x="101" y="143"/>
                          <a:pt x="98" y="145"/>
                          <a:pt x="93" y="146"/>
                        </a:cubicBezTo>
                        <a:cubicBezTo>
                          <a:pt x="93" y="146"/>
                          <a:pt x="93" y="146"/>
                          <a:pt x="93" y="146"/>
                        </a:cubicBezTo>
                        <a:cubicBezTo>
                          <a:pt x="91" y="146"/>
                          <a:pt x="89" y="144"/>
                          <a:pt x="87" y="144"/>
                        </a:cubicBezTo>
                        <a:cubicBezTo>
                          <a:pt x="84" y="144"/>
                          <a:pt x="83" y="146"/>
                          <a:pt x="80" y="146"/>
                        </a:cubicBezTo>
                        <a:cubicBezTo>
                          <a:pt x="80" y="147"/>
                          <a:pt x="80" y="147"/>
                          <a:pt x="80" y="147"/>
                        </a:cubicBezTo>
                        <a:cubicBezTo>
                          <a:pt x="80" y="149"/>
                          <a:pt x="81" y="149"/>
                          <a:pt x="81" y="151"/>
                        </a:cubicBezTo>
                        <a:cubicBezTo>
                          <a:pt x="81" y="154"/>
                          <a:pt x="81" y="156"/>
                          <a:pt x="79" y="157"/>
                        </a:cubicBezTo>
                        <a:cubicBezTo>
                          <a:pt x="78" y="158"/>
                          <a:pt x="76" y="158"/>
                          <a:pt x="75" y="160"/>
                        </a:cubicBezTo>
                        <a:cubicBezTo>
                          <a:pt x="75" y="161"/>
                          <a:pt x="75" y="162"/>
                          <a:pt x="75" y="163"/>
                        </a:cubicBezTo>
                        <a:cubicBezTo>
                          <a:pt x="74" y="166"/>
                          <a:pt x="72" y="167"/>
                          <a:pt x="70" y="169"/>
                        </a:cubicBezTo>
                        <a:cubicBezTo>
                          <a:pt x="69" y="168"/>
                          <a:pt x="68" y="167"/>
                          <a:pt x="67" y="166"/>
                        </a:cubicBezTo>
                        <a:cubicBezTo>
                          <a:pt x="65" y="171"/>
                          <a:pt x="61" y="173"/>
                          <a:pt x="55" y="173"/>
                        </a:cubicBezTo>
                        <a:cubicBezTo>
                          <a:pt x="53" y="173"/>
                          <a:pt x="52" y="171"/>
                          <a:pt x="49" y="171"/>
                        </a:cubicBezTo>
                        <a:cubicBezTo>
                          <a:pt x="46" y="171"/>
                          <a:pt x="45" y="174"/>
                          <a:pt x="42" y="176"/>
                        </a:cubicBezTo>
                        <a:cubicBezTo>
                          <a:pt x="40" y="177"/>
                          <a:pt x="39" y="176"/>
                          <a:pt x="38" y="177"/>
                        </a:cubicBezTo>
                        <a:cubicBezTo>
                          <a:pt x="36" y="179"/>
                          <a:pt x="37" y="181"/>
                          <a:pt x="36" y="183"/>
                        </a:cubicBezTo>
                        <a:cubicBezTo>
                          <a:pt x="33" y="187"/>
                          <a:pt x="31" y="189"/>
                          <a:pt x="31" y="193"/>
                        </a:cubicBezTo>
                        <a:cubicBezTo>
                          <a:pt x="31" y="195"/>
                          <a:pt x="33" y="196"/>
                          <a:pt x="33" y="198"/>
                        </a:cubicBezTo>
                        <a:cubicBezTo>
                          <a:pt x="33" y="200"/>
                          <a:pt x="30" y="200"/>
                          <a:pt x="30" y="203"/>
                        </a:cubicBezTo>
                        <a:cubicBezTo>
                          <a:pt x="30" y="209"/>
                          <a:pt x="30" y="209"/>
                          <a:pt x="30" y="209"/>
                        </a:cubicBezTo>
                        <a:cubicBezTo>
                          <a:pt x="30" y="211"/>
                          <a:pt x="32" y="212"/>
                          <a:pt x="32" y="214"/>
                        </a:cubicBezTo>
                        <a:cubicBezTo>
                          <a:pt x="32" y="216"/>
                          <a:pt x="29" y="217"/>
                          <a:pt x="29" y="219"/>
                        </a:cubicBezTo>
                        <a:cubicBezTo>
                          <a:pt x="29" y="222"/>
                          <a:pt x="34" y="222"/>
                          <a:pt x="34" y="226"/>
                        </a:cubicBezTo>
                        <a:cubicBezTo>
                          <a:pt x="34" y="229"/>
                          <a:pt x="34" y="232"/>
                          <a:pt x="32" y="235"/>
                        </a:cubicBezTo>
                        <a:cubicBezTo>
                          <a:pt x="31" y="237"/>
                          <a:pt x="29" y="236"/>
                          <a:pt x="27" y="237"/>
                        </a:cubicBezTo>
                        <a:cubicBezTo>
                          <a:pt x="25" y="238"/>
                          <a:pt x="25" y="241"/>
                          <a:pt x="24" y="243"/>
                        </a:cubicBezTo>
                        <a:cubicBezTo>
                          <a:pt x="24" y="246"/>
                          <a:pt x="21" y="246"/>
                          <a:pt x="21" y="249"/>
                        </a:cubicBezTo>
                        <a:cubicBezTo>
                          <a:pt x="21" y="251"/>
                          <a:pt x="23" y="253"/>
                          <a:pt x="23" y="255"/>
                        </a:cubicBezTo>
                        <a:cubicBezTo>
                          <a:pt x="23" y="258"/>
                          <a:pt x="21" y="259"/>
                          <a:pt x="20" y="262"/>
                        </a:cubicBezTo>
                        <a:cubicBezTo>
                          <a:pt x="20" y="264"/>
                          <a:pt x="17" y="264"/>
                          <a:pt x="16" y="266"/>
                        </a:cubicBezTo>
                        <a:cubicBezTo>
                          <a:pt x="11" y="271"/>
                          <a:pt x="12" y="276"/>
                          <a:pt x="7" y="281"/>
                        </a:cubicBezTo>
                        <a:cubicBezTo>
                          <a:pt x="5" y="282"/>
                          <a:pt x="2" y="283"/>
                          <a:pt x="3" y="285"/>
                        </a:cubicBezTo>
                        <a:cubicBezTo>
                          <a:pt x="0" y="297"/>
                          <a:pt x="0" y="297"/>
                          <a:pt x="0" y="297"/>
                        </a:cubicBezTo>
                        <a:cubicBezTo>
                          <a:pt x="0" y="297"/>
                          <a:pt x="0" y="297"/>
                          <a:pt x="0" y="297"/>
                        </a:cubicBezTo>
                        <a:cubicBezTo>
                          <a:pt x="0" y="298"/>
                          <a:pt x="0" y="298"/>
                          <a:pt x="0" y="298"/>
                        </a:cubicBezTo>
                        <a:cubicBezTo>
                          <a:pt x="0" y="301"/>
                          <a:pt x="1" y="303"/>
                          <a:pt x="1" y="306"/>
                        </a:cubicBezTo>
                        <a:cubicBezTo>
                          <a:pt x="1" y="308"/>
                          <a:pt x="0" y="312"/>
                          <a:pt x="3" y="312"/>
                        </a:cubicBezTo>
                        <a:cubicBezTo>
                          <a:pt x="6" y="312"/>
                          <a:pt x="7" y="311"/>
                          <a:pt x="10" y="310"/>
                        </a:cubicBezTo>
                        <a:cubicBezTo>
                          <a:pt x="10" y="312"/>
                          <a:pt x="11" y="314"/>
                          <a:pt x="12" y="315"/>
                        </a:cubicBezTo>
                        <a:cubicBezTo>
                          <a:pt x="14" y="315"/>
                          <a:pt x="14" y="315"/>
                          <a:pt x="14" y="315"/>
                        </a:cubicBezTo>
                        <a:cubicBezTo>
                          <a:pt x="16" y="315"/>
                          <a:pt x="16" y="316"/>
                          <a:pt x="16" y="318"/>
                        </a:cubicBezTo>
                        <a:cubicBezTo>
                          <a:pt x="16" y="323"/>
                          <a:pt x="16" y="323"/>
                          <a:pt x="16" y="323"/>
                        </a:cubicBezTo>
                        <a:cubicBezTo>
                          <a:pt x="16" y="326"/>
                          <a:pt x="17" y="327"/>
                          <a:pt x="17" y="330"/>
                        </a:cubicBezTo>
                        <a:cubicBezTo>
                          <a:pt x="19" y="330"/>
                          <a:pt x="21" y="330"/>
                          <a:pt x="21" y="332"/>
                        </a:cubicBezTo>
                        <a:cubicBezTo>
                          <a:pt x="21" y="334"/>
                          <a:pt x="19" y="335"/>
                          <a:pt x="19" y="338"/>
                        </a:cubicBezTo>
                        <a:cubicBezTo>
                          <a:pt x="19" y="340"/>
                          <a:pt x="21" y="343"/>
                          <a:pt x="23" y="343"/>
                        </a:cubicBezTo>
                        <a:cubicBezTo>
                          <a:pt x="25" y="343"/>
                          <a:pt x="26" y="341"/>
                          <a:pt x="28" y="341"/>
                        </a:cubicBezTo>
                        <a:cubicBezTo>
                          <a:pt x="31" y="341"/>
                          <a:pt x="30" y="345"/>
                          <a:pt x="31" y="347"/>
                        </a:cubicBezTo>
                        <a:cubicBezTo>
                          <a:pt x="32" y="349"/>
                          <a:pt x="34" y="349"/>
                          <a:pt x="36" y="351"/>
                        </a:cubicBezTo>
                        <a:cubicBezTo>
                          <a:pt x="36" y="353"/>
                          <a:pt x="36" y="354"/>
                          <a:pt x="37" y="356"/>
                        </a:cubicBezTo>
                        <a:cubicBezTo>
                          <a:pt x="38" y="358"/>
                          <a:pt x="41" y="357"/>
                          <a:pt x="41" y="360"/>
                        </a:cubicBezTo>
                        <a:cubicBezTo>
                          <a:pt x="41" y="363"/>
                          <a:pt x="39" y="365"/>
                          <a:pt x="39" y="368"/>
                        </a:cubicBezTo>
                        <a:cubicBezTo>
                          <a:pt x="39" y="370"/>
                          <a:pt x="42" y="371"/>
                          <a:pt x="43" y="373"/>
                        </a:cubicBezTo>
                        <a:cubicBezTo>
                          <a:pt x="44" y="376"/>
                          <a:pt x="42" y="382"/>
                          <a:pt x="46" y="382"/>
                        </a:cubicBezTo>
                        <a:cubicBezTo>
                          <a:pt x="52" y="382"/>
                          <a:pt x="53" y="376"/>
                          <a:pt x="57" y="372"/>
                        </a:cubicBezTo>
                        <a:cubicBezTo>
                          <a:pt x="60" y="369"/>
                          <a:pt x="65" y="373"/>
                          <a:pt x="68" y="370"/>
                        </a:cubicBezTo>
                        <a:cubicBezTo>
                          <a:pt x="69" y="369"/>
                          <a:pt x="69" y="367"/>
                          <a:pt x="70" y="366"/>
                        </a:cubicBezTo>
                        <a:cubicBezTo>
                          <a:pt x="73" y="364"/>
                          <a:pt x="75" y="365"/>
                          <a:pt x="77" y="363"/>
                        </a:cubicBezTo>
                        <a:cubicBezTo>
                          <a:pt x="78" y="361"/>
                          <a:pt x="77" y="360"/>
                          <a:pt x="78" y="358"/>
                        </a:cubicBezTo>
                        <a:cubicBezTo>
                          <a:pt x="80" y="355"/>
                          <a:pt x="82" y="354"/>
                          <a:pt x="82" y="351"/>
                        </a:cubicBezTo>
                        <a:cubicBezTo>
                          <a:pt x="82" y="348"/>
                          <a:pt x="79" y="347"/>
                          <a:pt x="79" y="344"/>
                        </a:cubicBezTo>
                        <a:cubicBezTo>
                          <a:pt x="79" y="341"/>
                          <a:pt x="82" y="341"/>
                          <a:pt x="85" y="339"/>
                        </a:cubicBezTo>
                        <a:cubicBezTo>
                          <a:pt x="89" y="337"/>
                          <a:pt x="91" y="335"/>
                          <a:pt x="91" y="331"/>
                        </a:cubicBezTo>
                        <a:cubicBezTo>
                          <a:pt x="98" y="331"/>
                          <a:pt x="100" y="325"/>
                          <a:pt x="106" y="323"/>
                        </a:cubicBezTo>
                        <a:cubicBezTo>
                          <a:pt x="110" y="322"/>
                          <a:pt x="113" y="320"/>
                          <a:pt x="117" y="317"/>
                        </a:cubicBezTo>
                        <a:cubicBezTo>
                          <a:pt x="118" y="315"/>
                          <a:pt x="121" y="315"/>
                          <a:pt x="121" y="313"/>
                        </a:cubicBezTo>
                        <a:cubicBezTo>
                          <a:pt x="121" y="309"/>
                          <a:pt x="119" y="307"/>
                          <a:pt x="119" y="304"/>
                        </a:cubicBezTo>
                        <a:cubicBezTo>
                          <a:pt x="119" y="303"/>
                          <a:pt x="120" y="302"/>
                          <a:pt x="120" y="301"/>
                        </a:cubicBezTo>
                        <a:cubicBezTo>
                          <a:pt x="123" y="298"/>
                          <a:pt x="122" y="295"/>
                          <a:pt x="125" y="292"/>
                        </a:cubicBezTo>
                        <a:cubicBezTo>
                          <a:pt x="126" y="290"/>
                          <a:pt x="128" y="291"/>
                          <a:pt x="130" y="290"/>
                        </a:cubicBezTo>
                        <a:cubicBezTo>
                          <a:pt x="133" y="289"/>
                          <a:pt x="133" y="286"/>
                          <a:pt x="134" y="284"/>
                        </a:cubicBezTo>
                        <a:cubicBezTo>
                          <a:pt x="136" y="282"/>
                          <a:pt x="139" y="282"/>
                          <a:pt x="141" y="279"/>
                        </a:cubicBezTo>
                        <a:cubicBezTo>
                          <a:pt x="142" y="278"/>
                          <a:pt x="142" y="277"/>
                          <a:pt x="143" y="277"/>
                        </a:cubicBezTo>
                        <a:cubicBezTo>
                          <a:pt x="144" y="277"/>
                          <a:pt x="144" y="278"/>
                          <a:pt x="145" y="278"/>
                        </a:cubicBezTo>
                        <a:cubicBezTo>
                          <a:pt x="148" y="278"/>
                          <a:pt x="149" y="274"/>
                          <a:pt x="151" y="272"/>
                        </a:cubicBezTo>
                        <a:cubicBezTo>
                          <a:pt x="153" y="270"/>
                          <a:pt x="155" y="270"/>
                          <a:pt x="157" y="268"/>
                        </a:cubicBezTo>
                        <a:cubicBezTo>
                          <a:pt x="160" y="266"/>
                          <a:pt x="158" y="263"/>
                          <a:pt x="160" y="260"/>
                        </a:cubicBezTo>
                        <a:cubicBezTo>
                          <a:pt x="161" y="258"/>
                          <a:pt x="164" y="257"/>
                          <a:pt x="167" y="256"/>
                        </a:cubicBezTo>
                        <a:cubicBezTo>
                          <a:pt x="168" y="258"/>
                          <a:pt x="169" y="259"/>
                          <a:pt x="170" y="261"/>
                        </a:cubicBezTo>
                        <a:cubicBezTo>
                          <a:pt x="170" y="262"/>
                          <a:pt x="170" y="265"/>
                          <a:pt x="172" y="265"/>
                        </a:cubicBezTo>
                        <a:cubicBezTo>
                          <a:pt x="175" y="265"/>
                          <a:pt x="175" y="262"/>
                          <a:pt x="177" y="261"/>
                        </a:cubicBezTo>
                        <a:cubicBezTo>
                          <a:pt x="181" y="260"/>
                          <a:pt x="183" y="260"/>
                          <a:pt x="188" y="260"/>
                        </a:cubicBezTo>
                        <a:cubicBezTo>
                          <a:pt x="191" y="259"/>
                          <a:pt x="192" y="258"/>
                          <a:pt x="196" y="258"/>
                        </a:cubicBezTo>
                        <a:cubicBezTo>
                          <a:pt x="199" y="258"/>
                          <a:pt x="200" y="260"/>
                          <a:pt x="204" y="260"/>
                        </a:cubicBezTo>
                        <a:cubicBezTo>
                          <a:pt x="206" y="260"/>
                          <a:pt x="207" y="260"/>
                          <a:pt x="209" y="260"/>
                        </a:cubicBezTo>
                        <a:cubicBezTo>
                          <a:pt x="213" y="260"/>
                          <a:pt x="213" y="264"/>
                          <a:pt x="215" y="267"/>
                        </a:cubicBezTo>
                        <a:cubicBezTo>
                          <a:pt x="215" y="267"/>
                          <a:pt x="215" y="267"/>
                          <a:pt x="215" y="267"/>
                        </a:cubicBezTo>
                        <a:cubicBezTo>
                          <a:pt x="216" y="265"/>
                          <a:pt x="217" y="262"/>
                          <a:pt x="219" y="260"/>
                        </a:cubicBezTo>
                        <a:cubicBezTo>
                          <a:pt x="221" y="256"/>
                          <a:pt x="223" y="255"/>
                          <a:pt x="226" y="252"/>
                        </a:cubicBezTo>
                        <a:cubicBezTo>
                          <a:pt x="230" y="250"/>
                          <a:pt x="229" y="246"/>
                          <a:pt x="232" y="243"/>
                        </a:cubicBezTo>
                        <a:cubicBezTo>
                          <a:pt x="237" y="238"/>
                          <a:pt x="239" y="234"/>
                          <a:pt x="242" y="228"/>
                        </a:cubicBezTo>
                        <a:cubicBezTo>
                          <a:pt x="244" y="224"/>
                          <a:pt x="248" y="222"/>
                          <a:pt x="250" y="218"/>
                        </a:cubicBezTo>
                        <a:cubicBezTo>
                          <a:pt x="249" y="218"/>
                          <a:pt x="248" y="219"/>
                          <a:pt x="247" y="219"/>
                        </a:cubicBezTo>
                        <a:cubicBezTo>
                          <a:pt x="243" y="219"/>
                          <a:pt x="241" y="219"/>
                          <a:pt x="238" y="218"/>
                        </a:cubicBezTo>
                        <a:cubicBezTo>
                          <a:pt x="236" y="218"/>
                          <a:pt x="236" y="216"/>
                          <a:pt x="234" y="216"/>
                        </a:cubicBezTo>
                        <a:cubicBezTo>
                          <a:pt x="234" y="216"/>
                          <a:pt x="233" y="216"/>
                          <a:pt x="233" y="216"/>
                        </a:cubicBezTo>
                        <a:cubicBezTo>
                          <a:pt x="233" y="218"/>
                          <a:pt x="233" y="219"/>
                          <a:pt x="232" y="219"/>
                        </a:cubicBezTo>
                        <a:cubicBezTo>
                          <a:pt x="231" y="218"/>
                          <a:pt x="228" y="218"/>
                          <a:pt x="228" y="216"/>
                        </a:cubicBezTo>
                        <a:cubicBezTo>
                          <a:pt x="228" y="214"/>
                          <a:pt x="228" y="213"/>
                          <a:pt x="229" y="213"/>
                        </a:cubicBezTo>
                        <a:cubicBezTo>
                          <a:pt x="231" y="213"/>
                          <a:pt x="231" y="214"/>
                          <a:pt x="232" y="214"/>
                        </a:cubicBezTo>
                        <a:cubicBezTo>
                          <a:pt x="232" y="212"/>
                          <a:pt x="231" y="211"/>
                          <a:pt x="231" y="208"/>
                        </a:cubicBezTo>
                        <a:cubicBezTo>
                          <a:pt x="231" y="197"/>
                          <a:pt x="231" y="197"/>
                          <a:pt x="231" y="197"/>
                        </a:cubicBezTo>
                        <a:cubicBezTo>
                          <a:pt x="231" y="191"/>
                          <a:pt x="229" y="188"/>
                          <a:pt x="227" y="183"/>
                        </a:cubicBezTo>
                        <a:cubicBezTo>
                          <a:pt x="221" y="173"/>
                          <a:pt x="210" y="170"/>
                          <a:pt x="210" y="159"/>
                        </a:cubicBezTo>
                        <a:cubicBezTo>
                          <a:pt x="210" y="150"/>
                          <a:pt x="213" y="145"/>
                          <a:pt x="218" y="138"/>
                        </a:cubicBezTo>
                        <a:cubicBezTo>
                          <a:pt x="220" y="136"/>
                          <a:pt x="223" y="135"/>
                          <a:pt x="223" y="131"/>
                        </a:cubicBezTo>
                        <a:cubicBezTo>
                          <a:pt x="223" y="127"/>
                          <a:pt x="223" y="127"/>
                          <a:pt x="223" y="127"/>
                        </a:cubicBezTo>
                        <a:cubicBezTo>
                          <a:pt x="223" y="128"/>
                          <a:pt x="223" y="128"/>
                          <a:pt x="223" y="128"/>
                        </a:cubicBezTo>
                        <a:cubicBezTo>
                          <a:pt x="224" y="129"/>
                          <a:pt x="224" y="131"/>
                          <a:pt x="226" y="131"/>
                        </a:cubicBezTo>
                        <a:cubicBezTo>
                          <a:pt x="227" y="131"/>
                          <a:pt x="228" y="130"/>
                          <a:pt x="230" y="129"/>
                        </a:cubicBezTo>
                        <a:cubicBezTo>
                          <a:pt x="230" y="130"/>
                          <a:pt x="230" y="130"/>
                          <a:pt x="230" y="130"/>
                        </a:cubicBezTo>
                        <a:cubicBezTo>
                          <a:pt x="228" y="133"/>
                          <a:pt x="225" y="134"/>
                          <a:pt x="224" y="138"/>
                        </a:cubicBezTo>
                        <a:cubicBezTo>
                          <a:pt x="225" y="138"/>
                          <a:pt x="225" y="138"/>
                          <a:pt x="225" y="138"/>
                        </a:cubicBezTo>
                        <a:cubicBezTo>
                          <a:pt x="229" y="137"/>
                          <a:pt x="231" y="137"/>
                          <a:pt x="234" y="135"/>
                        </a:cubicBezTo>
                        <a:cubicBezTo>
                          <a:pt x="236" y="134"/>
                          <a:pt x="235" y="132"/>
                          <a:pt x="237" y="132"/>
                        </a:cubicBezTo>
                        <a:cubicBezTo>
                          <a:pt x="239" y="130"/>
                          <a:pt x="242" y="130"/>
                          <a:pt x="242" y="127"/>
                        </a:cubicBezTo>
                        <a:cubicBezTo>
                          <a:pt x="242" y="126"/>
                          <a:pt x="241" y="126"/>
                          <a:pt x="241" y="125"/>
                        </a:cubicBezTo>
                        <a:cubicBezTo>
                          <a:pt x="244" y="119"/>
                          <a:pt x="251" y="118"/>
                          <a:pt x="253" y="111"/>
                        </a:cubicBezTo>
                        <a:cubicBezTo>
                          <a:pt x="254" y="108"/>
                          <a:pt x="258" y="108"/>
                          <a:pt x="258" y="105"/>
                        </a:cubicBezTo>
                        <a:cubicBezTo>
                          <a:pt x="260" y="105"/>
                          <a:pt x="264" y="105"/>
                          <a:pt x="264" y="102"/>
                        </a:cubicBezTo>
                        <a:cubicBezTo>
                          <a:pt x="264" y="100"/>
                          <a:pt x="262" y="99"/>
                          <a:pt x="262" y="97"/>
                        </a:cubicBezTo>
                        <a:cubicBezTo>
                          <a:pt x="262" y="91"/>
                          <a:pt x="265" y="89"/>
                          <a:pt x="266" y="84"/>
                        </a:cubicBezTo>
                        <a:cubicBezTo>
                          <a:pt x="264" y="86"/>
                          <a:pt x="262" y="86"/>
                          <a:pt x="260" y="88"/>
                        </a:cubicBezTo>
                        <a:cubicBezTo>
                          <a:pt x="259" y="89"/>
                          <a:pt x="259" y="90"/>
                          <a:pt x="257" y="90"/>
                        </a:cubicBezTo>
                        <a:cubicBezTo>
                          <a:pt x="255" y="90"/>
                          <a:pt x="254" y="88"/>
                          <a:pt x="252" y="87"/>
                        </a:cubicBezTo>
                        <a:cubicBezTo>
                          <a:pt x="251" y="88"/>
                          <a:pt x="251" y="89"/>
                          <a:pt x="251" y="90"/>
                        </a:cubicBezTo>
                        <a:cubicBezTo>
                          <a:pt x="251" y="92"/>
                          <a:pt x="252" y="93"/>
                          <a:pt x="253" y="93"/>
                        </a:cubicBezTo>
                        <a:cubicBezTo>
                          <a:pt x="254" y="93"/>
                          <a:pt x="254" y="91"/>
                          <a:pt x="256" y="91"/>
                        </a:cubicBezTo>
                        <a:cubicBezTo>
                          <a:pt x="256" y="91"/>
                          <a:pt x="256" y="92"/>
                          <a:pt x="256" y="92"/>
                        </a:cubicBezTo>
                        <a:cubicBezTo>
                          <a:pt x="256" y="92"/>
                          <a:pt x="256" y="92"/>
                          <a:pt x="256" y="93"/>
                        </a:cubicBezTo>
                        <a:cubicBezTo>
                          <a:pt x="256" y="93"/>
                          <a:pt x="256" y="94"/>
                          <a:pt x="256" y="94"/>
                        </a:cubicBezTo>
                        <a:cubicBezTo>
                          <a:pt x="259" y="94"/>
                          <a:pt x="259" y="94"/>
                          <a:pt x="259" y="94"/>
                        </a:cubicBezTo>
                        <a:cubicBezTo>
                          <a:pt x="260" y="94"/>
                          <a:pt x="260" y="93"/>
                          <a:pt x="261" y="93"/>
                        </a:cubicBezTo>
                        <a:cubicBezTo>
                          <a:pt x="261" y="95"/>
                          <a:pt x="261" y="96"/>
                          <a:pt x="260" y="97"/>
                        </a:cubicBezTo>
                        <a:cubicBezTo>
                          <a:pt x="259" y="100"/>
                          <a:pt x="257" y="99"/>
                          <a:pt x="254" y="99"/>
                        </a:cubicBezTo>
                        <a:cubicBezTo>
                          <a:pt x="254" y="99"/>
                          <a:pt x="254" y="98"/>
                          <a:pt x="253" y="97"/>
                        </a:cubicBezTo>
                        <a:cubicBezTo>
                          <a:pt x="251" y="96"/>
                          <a:pt x="249" y="97"/>
                          <a:pt x="247" y="96"/>
                        </a:cubicBezTo>
                        <a:cubicBezTo>
                          <a:pt x="246" y="96"/>
                          <a:pt x="246" y="96"/>
                          <a:pt x="246" y="97"/>
                        </a:cubicBezTo>
                        <a:cubicBezTo>
                          <a:pt x="246" y="98"/>
                          <a:pt x="247" y="99"/>
                          <a:pt x="247" y="100"/>
                        </a:cubicBezTo>
                        <a:cubicBezTo>
                          <a:pt x="247" y="101"/>
                          <a:pt x="246" y="101"/>
                          <a:pt x="246" y="101"/>
                        </a:cubicBezTo>
                        <a:cubicBezTo>
                          <a:pt x="244" y="101"/>
                          <a:pt x="242" y="100"/>
                          <a:pt x="242" y="99"/>
                        </a:cubicBezTo>
                        <a:cubicBezTo>
                          <a:pt x="241" y="99"/>
                          <a:pt x="241" y="99"/>
                          <a:pt x="241" y="99"/>
                        </a:cubicBezTo>
                        <a:cubicBezTo>
                          <a:pt x="241" y="101"/>
                          <a:pt x="241" y="102"/>
                          <a:pt x="241" y="103"/>
                        </a:cubicBezTo>
                        <a:cubicBezTo>
                          <a:pt x="242" y="103"/>
                          <a:pt x="243" y="103"/>
                          <a:pt x="244" y="104"/>
                        </a:cubicBezTo>
                        <a:cubicBezTo>
                          <a:pt x="239" y="109"/>
                          <a:pt x="231" y="108"/>
                          <a:pt x="230" y="114"/>
                        </a:cubicBezTo>
                        <a:cubicBezTo>
                          <a:pt x="228" y="114"/>
                          <a:pt x="228" y="113"/>
                          <a:pt x="227" y="113"/>
                        </a:cubicBezTo>
                        <a:cubicBezTo>
                          <a:pt x="216" y="113"/>
                          <a:pt x="212" y="120"/>
                          <a:pt x="201" y="120"/>
                        </a:cubicBezTo>
                        <a:cubicBezTo>
                          <a:pt x="195" y="120"/>
                          <a:pt x="195" y="120"/>
                          <a:pt x="195" y="120"/>
                        </a:cubicBezTo>
                        <a:cubicBezTo>
                          <a:pt x="200" y="115"/>
                          <a:pt x="205" y="113"/>
                          <a:pt x="212" y="113"/>
                        </a:cubicBezTo>
                        <a:cubicBezTo>
                          <a:pt x="215" y="112"/>
                          <a:pt x="216" y="110"/>
                          <a:pt x="218" y="110"/>
                        </a:cubicBezTo>
                        <a:cubicBezTo>
                          <a:pt x="219" y="110"/>
                          <a:pt x="220" y="111"/>
                          <a:pt x="222" y="111"/>
                        </a:cubicBezTo>
                        <a:cubicBezTo>
                          <a:pt x="222" y="111"/>
                          <a:pt x="223" y="111"/>
                          <a:pt x="223" y="111"/>
                        </a:cubicBezTo>
                        <a:cubicBezTo>
                          <a:pt x="224" y="109"/>
                          <a:pt x="225" y="106"/>
                          <a:pt x="228" y="106"/>
                        </a:cubicBezTo>
                        <a:cubicBezTo>
                          <a:pt x="228" y="106"/>
                          <a:pt x="229" y="107"/>
                          <a:pt x="229" y="107"/>
                        </a:cubicBezTo>
                        <a:cubicBezTo>
                          <a:pt x="229" y="105"/>
                          <a:pt x="229" y="105"/>
                          <a:pt x="229" y="105"/>
                        </a:cubicBezTo>
                        <a:cubicBezTo>
                          <a:pt x="229" y="105"/>
                          <a:pt x="229" y="104"/>
                          <a:pt x="229" y="104"/>
                        </a:cubicBezTo>
                        <a:cubicBezTo>
                          <a:pt x="229" y="103"/>
                          <a:pt x="229" y="103"/>
                          <a:pt x="229" y="102"/>
                        </a:cubicBezTo>
                        <a:cubicBezTo>
                          <a:pt x="231" y="102"/>
                          <a:pt x="231" y="102"/>
                          <a:pt x="231" y="102"/>
                        </a:cubicBezTo>
                        <a:cubicBezTo>
                          <a:pt x="232" y="102"/>
                          <a:pt x="232" y="103"/>
                          <a:pt x="233" y="103"/>
                        </a:cubicBezTo>
                        <a:cubicBezTo>
                          <a:pt x="234" y="103"/>
                          <a:pt x="234" y="101"/>
                          <a:pt x="234" y="100"/>
                        </a:cubicBezTo>
                        <a:cubicBezTo>
                          <a:pt x="234" y="98"/>
                          <a:pt x="232" y="97"/>
                          <a:pt x="231" y="95"/>
                        </a:cubicBezTo>
                        <a:cubicBezTo>
                          <a:pt x="230" y="94"/>
                          <a:pt x="231" y="93"/>
                          <a:pt x="231" y="91"/>
                        </a:cubicBezTo>
                        <a:cubicBezTo>
                          <a:pt x="230" y="89"/>
                          <a:pt x="229" y="89"/>
                          <a:pt x="228" y="87"/>
                        </a:cubicBezTo>
                        <a:cubicBezTo>
                          <a:pt x="228" y="87"/>
                          <a:pt x="229" y="88"/>
                          <a:pt x="229" y="88"/>
                        </a:cubicBezTo>
                        <a:cubicBezTo>
                          <a:pt x="231" y="88"/>
                          <a:pt x="232" y="87"/>
                          <a:pt x="234" y="87"/>
                        </a:cubicBezTo>
                        <a:cubicBezTo>
                          <a:pt x="234" y="86"/>
                          <a:pt x="234" y="85"/>
                          <a:pt x="234" y="84"/>
                        </a:cubicBezTo>
                        <a:cubicBezTo>
                          <a:pt x="234" y="84"/>
                          <a:pt x="235" y="84"/>
                          <a:pt x="235" y="84"/>
                        </a:cubicBezTo>
                        <a:cubicBezTo>
                          <a:pt x="235" y="87"/>
                          <a:pt x="234" y="92"/>
                          <a:pt x="237" y="92"/>
                        </a:cubicBezTo>
                        <a:cubicBezTo>
                          <a:pt x="238" y="92"/>
                          <a:pt x="238" y="91"/>
                          <a:pt x="239" y="91"/>
                        </a:cubicBezTo>
                        <a:cubicBezTo>
                          <a:pt x="239" y="90"/>
                          <a:pt x="239" y="89"/>
                          <a:pt x="239" y="88"/>
                        </a:cubicBezTo>
                        <a:cubicBezTo>
                          <a:pt x="240" y="89"/>
                          <a:pt x="241" y="89"/>
                          <a:pt x="243" y="89"/>
                        </a:cubicBezTo>
                        <a:cubicBezTo>
                          <a:pt x="243" y="87"/>
                          <a:pt x="243" y="87"/>
                          <a:pt x="243" y="87"/>
                        </a:cubicBezTo>
                        <a:cubicBezTo>
                          <a:pt x="243" y="87"/>
                          <a:pt x="242" y="86"/>
                          <a:pt x="242" y="86"/>
                        </a:cubicBezTo>
                        <a:cubicBezTo>
                          <a:pt x="242" y="84"/>
                          <a:pt x="244" y="83"/>
                          <a:pt x="244" y="81"/>
                        </a:cubicBezTo>
                        <a:cubicBezTo>
                          <a:pt x="245" y="81"/>
                          <a:pt x="245" y="81"/>
                          <a:pt x="245" y="81"/>
                        </a:cubicBezTo>
                        <a:cubicBezTo>
                          <a:pt x="246" y="82"/>
                          <a:pt x="247" y="84"/>
                          <a:pt x="248" y="84"/>
                        </a:cubicBezTo>
                        <a:cubicBezTo>
                          <a:pt x="249" y="84"/>
                          <a:pt x="249" y="84"/>
                          <a:pt x="249" y="84"/>
                        </a:cubicBezTo>
                        <a:cubicBezTo>
                          <a:pt x="249" y="81"/>
                          <a:pt x="247" y="81"/>
                          <a:pt x="247" y="78"/>
                        </a:cubicBezTo>
                        <a:cubicBezTo>
                          <a:pt x="247" y="72"/>
                          <a:pt x="254" y="70"/>
                          <a:pt x="254" y="64"/>
                        </a:cubicBezTo>
                        <a:cubicBezTo>
                          <a:pt x="254" y="64"/>
                          <a:pt x="253" y="63"/>
                          <a:pt x="253" y="63"/>
                        </a:cubicBezTo>
                        <a:cubicBezTo>
                          <a:pt x="252" y="64"/>
                          <a:pt x="252" y="66"/>
                          <a:pt x="250" y="67"/>
                        </a:cubicBezTo>
                        <a:cubicBezTo>
                          <a:pt x="246" y="69"/>
                          <a:pt x="243" y="70"/>
                          <a:pt x="240" y="73"/>
                        </a:cubicBezTo>
                        <a:cubicBezTo>
                          <a:pt x="239" y="75"/>
                          <a:pt x="240" y="77"/>
                          <a:pt x="238" y="77"/>
                        </a:cubicBezTo>
                        <a:cubicBezTo>
                          <a:pt x="235" y="77"/>
                          <a:pt x="235" y="77"/>
                          <a:pt x="235" y="77"/>
                        </a:cubicBezTo>
                        <a:cubicBezTo>
                          <a:pt x="234" y="76"/>
                          <a:pt x="234" y="74"/>
                          <a:pt x="232" y="73"/>
                        </a:cubicBezTo>
                        <a:cubicBezTo>
                          <a:pt x="232" y="73"/>
                          <a:pt x="232" y="73"/>
                          <a:pt x="232" y="73"/>
                        </a:cubicBezTo>
                        <a:cubicBezTo>
                          <a:pt x="234" y="72"/>
                          <a:pt x="236" y="72"/>
                          <a:pt x="236" y="70"/>
                        </a:cubicBezTo>
                        <a:cubicBezTo>
                          <a:pt x="236" y="68"/>
                          <a:pt x="236" y="67"/>
                          <a:pt x="237" y="65"/>
                        </a:cubicBezTo>
                        <a:cubicBezTo>
                          <a:pt x="238" y="64"/>
                          <a:pt x="240" y="64"/>
                          <a:pt x="240" y="62"/>
                        </a:cubicBezTo>
                        <a:cubicBezTo>
                          <a:pt x="240" y="61"/>
                          <a:pt x="240" y="61"/>
                          <a:pt x="240" y="61"/>
                        </a:cubicBezTo>
                        <a:cubicBezTo>
                          <a:pt x="234" y="65"/>
                          <a:pt x="234" y="65"/>
                          <a:pt x="234" y="65"/>
                        </a:cubicBezTo>
                        <a:cubicBezTo>
                          <a:pt x="233" y="65"/>
                          <a:pt x="233" y="65"/>
                          <a:pt x="233" y="65"/>
                        </a:cubicBezTo>
                        <a:cubicBezTo>
                          <a:pt x="233" y="60"/>
                          <a:pt x="233" y="60"/>
                          <a:pt x="233" y="60"/>
                        </a:cubicBezTo>
                        <a:cubicBezTo>
                          <a:pt x="233" y="58"/>
                          <a:pt x="232" y="56"/>
                          <a:pt x="230" y="56"/>
                        </a:cubicBezTo>
                        <a:cubicBezTo>
                          <a:pt x="228" y="56"/>
                          <a:pt x="227" y="59"/>
                          <a:pt x="227" y="61"/>
                        </a:cubicBezTo>
                        <a:cubicBezTo>
                          <a:pt x="227" y="63"/>
                          <a:pt x="228" y="63"/>
                          <a:pt x="228" y="65"/>
                        </a:cubicBezTo>
                        <a:cubicBezTo>
                          <a:pt x="228" y="66"/>
                          <a:pt x="227" y="68"/>
                          <a:pt x="226" y="68"/>
                        </a:cubicBezTo>
                        <a:cubicBezTo>
                          <a:pt x="223" y="68"/>
                          <a:pt x="222" y="64"/>
                          <a:pt x="220" y="61"/>
                        </a:cubicBezTo>
                        <a:cubicBezTo>
                          <a:pt x="219" y="64"/>
                          <a:pt x="219" y="66"/>
                          <a:pt x="218" y="69"/>
                        </a:cubicBezTo>
                        <a:cubicBezTo>
                          <a:pt x="218" y="68"/>
                          <a:pt x="218" y="68"/>
                          <a:pt x="218" y="68"/>
                        </a:cubicBezTo>
                        <a:cubicBezTo>
                          <a:pt x="217" y="65"/>
                          <a:pt x="216" y="64"/>
                          <a:pt x="216" y="61"/>
                        </a:cubicBezTo>
                        <a:cubicBezTo>
                          <a:pt x="216" y="57"/>
                          <a:pt x="217" y="56"/>
                          <a:pt x="217" y="52"/>
                        </a:cubicBezTo>
                        <a:cubicBezTo>
                          <a:pt x="215" y="52"/>
                          <a:pt x="214" y="52"/>
                          <a:pt x="212" y="52"/>
                        </a:cubicBezTo>
                        <a:cubicBezTo>
                          <a:pt x="212" y="53"/>
                          <a:pt x="212" y="53"/>
                          <a:pt x="212" y="53"/>
                        </a:cubicBezTo>
                        <a:cubicBezTo>
                          <a:pt x="212" y="55"/>
                          <a:pt x="212" y="56"/>
                          <a:pt x="212" y="57"/>
                        </a:cubicBezTo>
                        <a:cubicBezTo>
                          <a:pt x="212" y="58"/>
                          <a:pt x="211" y="59"/>
                          <a:pt x="211" y="60"/>
                        </a:cubicBezTo>
                        <a:cubicBezTo>
                          <a:pt x="211" y="61"/>
                          <a:pt x="212" y="62"/>
                          <a:pt x="212" y="64"/>
                        </a:cubicBezTo>
                        <a:cubicBezTo>
                          <a:pt x="212" y="65"/>
                          <a:pt x="212" y="65"/>
                          <a:pt x="212" y="66"/>
                        </a:cubicBezTo>
                        <a:cubicBezTo>
                          <a:pt x="209" y="64"/>
                          <a:pt x="206" y="64"/>
                          <a:pt x="206" y="61"/>
                        </a:cubicBezTo>
                        <a:cubicBezTo>
                          <a:pt x="206" y="58"/>
                          <a:pt x="206" y="58"/>
                          <a:pt x="206" y="58"/>
                        </a:cubicBezTo>
                        <a:cubicBezTo>
                          <a:pt x="204" y="57"/>
                          <a:pt x="204" y="57"/>
                          <a:pt x="204" y="57"/>
                        </a:cubicBezTo>
                        <a:cubicBezTo>
                          <a:pt x="203" y="58"/>
                          <a:pt x="202" y="59"/>
                          <a:pt x="202" y="60"/>
                        </a:cubicBezTo>
                        <a:cubicBezTo>
                          <a:pt x="202" y="60"/>
                          <a:pt x="202" y="60"/>
                          <a:pt x="202" y="61"/>
                        </a:cubicBezTo>
                        <a:cubicBezTo>
                          <a:pt x="202" y="61"/>
                          <a:pt x="202" y="61"/>
                          <a:pt x="202" y="62"/>
                        </a:cubicBezTo>
                        <a:cubicBezTo>
                          <a:pt x="201" y="62"/>
                          <a:pt x="200" y="62"/>
                          <a:pt x="199" y="62"/>
                        </a:cubicBezTo>
                        <a:cubicBezTo>
                          <a:pt x="199" y="64"/>
                          <a:pt x="199" y="64"/>
                          <a:pt x="199" y="64"/>
                        </a:cubicBezTo>
                        <a:cubicBezTo>
                          <a:pt x="200" y="65"/>
                          <a:pt x="200" y="65"/>
                          <a:pt x="200" y="65"/>
                        </a:cubicBezTo>
                        <a:cubicBezTo>
                          <a:pt x="200" y="66"/>
                          <a:pt x="200" y="66"/>
                          <a:pt x="200" y="66"/>
                        </a:cubicBezTo>
                        <a:cubicBezTo>
                          <a:pt x="198" y="66"/>
                          <a:pt x="196" y="66"/>
                          <a:pt x="195" y="68"/>
                        </a:cubicBezTo>
                        <a:cubicBezTo>
                          <a:pt x="196" y="69"/>
                          <a:pt x="196" y="69"/>
                          <a:pt x="198" y="70"/>
                        </a:cubicBezTo>
                        <a:cubicBezTo>
                          <a:pt x="196" y="70"/>
                          <a:pt x="196" y="70"/>
                          <a:pt x="195" y="71"/>
                        </a:cubicBezTo>
                        <a:cubicBezTo>
                          <a:pt x="196" y="73"/>
                          <a:pt x="198" y="73"/>
                          <a:pt x="200" y="74"/>
                        </a:cubicBezTo>
                        <a:cubicBezTo>
                          <a:pt x="199" y="75"/>
                          <a:pt x="199" y="75"/>
                          <a:pt x="199" y="75"/>
                        </a:cubicBezTo>
                        <a:cubicBezTo>
                          <a:pt x="201" y="75"/>
                          <a:pt x="203" y="75"/>
                          <a:pt x="204" y="74"/>
                        </a:cubicBezTo>
                        <a:cubicBezTo>
                          <a:pt x="206" y="71"/>
                          <a:pt x="206" y="67"/>
                          <a:pt x="210" y="65"/>
                        </a:cubicBezTo>
                        <a:cubicBezTo>
                          <a:pt x="211" y="68"/>
                          <a:pt x="211" y="69"/>
                          <a:pt x="211" y="72"/>
                        </a:cubicBezTo>
                        <a:cubicBezTo>
                          <a:pt x="211" y="74"/>
                          <a:pt x="209" y="75"/>
                          <a:pt x="207" y="76"/>
                        </a:cubicBezTo>
                        <a:cubicBezTo>
                          <a:pt x="207" y="78"/>
                          <a:pt x="209" y="79"/>
                          <a:pt x="209" y="81"/>
                        </a:cubicBezTo>
                        <a:cubicBezTo>
                          <a:pt x="209" y="83"/>
                          <a:pt x="206" y="82"/>
                          <a:pt x="204" y="83"/>
                        </a:cubicBezTo>
                        <a:cubicBezTo>
                          <a:pt x="205" y="85"/>
                          <a:pt x="205" y="85"/>
                          <a:pt x="205" y="85"/>
                        </a:cubicBezTo>
                        <a:cubicBezTo>
                          <a:pt x="203" y="89"/>
                          <a:pt x="202" y="91"/>
                          <a:pt x="199" y="94"/>
                        </a:cubicBezTo>
                        <a:cubicBezTo>
                          <a:pt x="199" y="92"/>
                          <a:pt x="199" y="90"/>
                          <a:pt x="199" y="88"/>
                        </a:cubicBezTo>
                        <a:cubicBezTo>
                          <a:pt x="199" y="86"/>
                          <a:pt x="199" y="84"/>
                          <a:pt x="199" y="82"/>
                        </a:cubicBezTo>
                        <a:cubicBezTo>
                          <a:pt x="199" y="82"/>
                          <a:pt x="199" y="81"/>
                          <a:pt x="199" y="80"/>
                        </a:cubicBezTo>
                        <a:cubicBezTo>
                          <a:pt x="198" y="81"/>
                          <a:pt x="197" y="81"/>
                          <a:pt x="196" y="82"/>
                        </a:cubicBezTo>
                        <a:cubicBezTo>
                          <a:pt x="194" y="81"/>
                          <a:pt x="194" y="81"/>
                          <a:pt x="194" y="81"/>
                        </a:cubicBezTo>
                        <a:cubicBezTo>
                          <a:pt x="194" y="82"/>
                          <a:pt x="192" y="82"/>
                          <a:pt x="192" y="84"/>
                        </a:cubicBezTo>
                        <a:cubicBezTo>
                          <a:pt x="192" y="85"/>
                          <a:pt x="193" y="86"/>
                          <a:pt x="192" y="87"/>
                        </a:cubicBezTo>
                        <a:cubicBezTo>
                          <a:pt x="192" y="87"/>
                          <a:pt x="191" y="86"/>
                          <a:pt x="190" y="86"/>
                        </a:cubicBezTo>
                        <a:cubicBezTo>
                          <a:pt x="189" y="86"/>
                          <a:pt x="189" y="86"/>
                          <a:pt x="189" y="86"/>
                        </a:cubicBezTo>
                        <a:cubicBezTo>
                          <a:pt x="188" y="86"/>
                          <a:pt x="188" y="87"/>
                          <a:pt x="188" y="87"/>
                        </a:cubicBezTo>
                        <a:cubicBezTo>
                          <a:pt x="188" y="88"/>
                          <a:pt x="189" y="88"/>
                          <a:pt x="189" y="89"/>
                        </a:cubicBezTo>
                        <a:cubicBezTo>
                          <a:pt x="188" y="89"/>
                          <a:pt x="187" y="90"/>
                          <a:pt x="187" y="90"/>
                        </a:cubicBezTo>
                        <a:cubicBezTo>
                          <a:pt x="187" y="91"/>
                          <a:pt x="188" y="91"/>
                          <a:pt x="188" y="91"/>
                        </a:cubicBezTo>
                        <a:cubicBezTo>
                          <a:pt x="188" y="94"/>
                          <a:pt x="186" y="95"/>
                          <a:pt x="184" y="96"/>
                        </a:cubicBezTo>
                        <a:cubicBezTo>
                          <a:pt x="185" y="98"/>
                          <a:pt x="187" y="99"/>
                          <a:pt x="187" y="101"/>
                        </a:cubicBezTo>
                        <a:cubicBezTo>
                          <a:pt x="187" y="102"/>
                          <a:pt x="185" y="103"/>
                          <a:pt x="183" y="103"/>
                        </a:cubicBezTo>
                        <a:cubicBezTo>
                          <a:pt x="183" y="103"/>
                          <a:pt x="183" y="103"/>
                          <a:pt x="182" y="103"/>
                        </a:cubicBezTo>
                        <a:cubicBezTo>
                          <a:pt x="182" y="101"/>
                          <a:pt x="181" y="101"/>
                          <a:pt x="181" y="99"/>
                        </a:cubicBezTo>
                        <a:cubicBezTo>
                          <a:pt x="181" y="98"/>
                          <a:pt x="181" y="97"/>
                          <a:pt x="181" y="96"/>
                        </a:cubicBezTo>
                        <a:cubicBezTo>
                          <a:pt x="179" y="96"/>
                          <a:pt x="179" y="96"/>
                          <a:pt x="179" y="96"/>
                        </a:cubicBezTo>
                        <a:cubicBezTo>
                          <a:pt x="175" y="97"/>
                          <a:pt x="175" y="97"/>
                          <a:pt x="175" y="97"/>
                        </a:cubicBezTo>
                        <a:cubicBezTo>
                          <a:pt x="174" y="97"/>
                          <a:pt x="174" y="97"/>
                          <a:pt x="174" y="97"/>
                        </a:cubicBezTo>
                        <a:cubicBezTo>
                          <a:pt x="176" y="95"/>
                          <a:pt x="179" y="95"/>
                          <a:pt x="179" y="92"/>
                        </a:cubicBezTo>
                        <a:cubicBezTo>
                          <a:pt x="179" y="91"/>
                          <a:pt x="179" y="90"/>
                          <a:pt x="180" y="90"/>
                        </a:cubicBezTo>
                        <a:cubicBezTo>
                          <a:pt x="183" y="88"/>
                          <a:pt x="186" y="88"/>
                          <a:pt x="186" y="85"/>
                        </a:cubicBezTo>
                        <a:cubicBezTo>
                          <a:pt x="186" y="83"/>
                          <a:pt x="186" y="82"/>
                          <a:pt x="185" y="80"/>
                        </a:cubicBezTo>
                        <a:cubicBezTo>
                          <a:pt x="188" y="78"/>
                          <a:pt x="192" y="79"/>
                          <a:pt x="194" y="76"/>
                        </a:cubicBezTo>
                        <a:cubicBezTo>
                          <a:pt x="193" y="75"/>
                          <a:pt x="193" y="75"/>
                          <a:pt x="192" y="75"/>
                        </a:cubicBezTo>
                        <a:cubicBezTo>
                          <a:pt x="189" y="75"/>
                          <a:pt x="187" y="76"/>
                          <a:pt x="184" y="76"/>
                        </a:cubicBezTo>
                        <a:cubicBezTo>
                          <a:pt x="182" y="76"/>
                          <a:pt x="181" y="74"/>
                          <a:pt x="178" y="74"/>
                        </a:cubicBezTo>
                        <a:cubicBezTo>
                          <a:pt x="176" y="74"/>
                          <a:pt x="176" y="76"/>
                          <a:pt x="174" y="76"/>
                        </a:cubicBezTo>
                        <a:cubicBezTo>
                          <a:pt x="172" y="78"/>
                          <a:pt x="172" y="81"/>
                          <a:pt x="169" y="82"/>
                        </a:cubicBezTo>
                        <a:cubicBezTo>
                          <a:pt x="169" y="80"/>
                          <a:pt x="169" y="79"/>
                          <a:pt x="169" y="78"/>
                        </a:cubicBezTo>
                        <a:cubicBezTo>
                          <a:pt x="169" y="77"/>
                          <a:pt x="168" y="77"/>
                          <a:pt x="168" y="76"/>
                        </a:cubicBezTo>
                        <a:cubicBezTo>
                          <a:pt x="168" y="73"/>
                          <a:pt x="172" y="73"/>
                          <a:pt x="172" y="70"/>
                        </a:cubicBezTo>
                        <a:cubicBezTo>
                          <a:pt x="172" y="70"/>
                          <a:pt x="172" y="69"/>
                          <a:pt x="172" y="69"/>
                        </a:cubicBezTo>
                        <a:cubicBezTo>
                          <a:pt x="171" y="69"/>
                          <a:pt x="170" y="69"/>
                          <a:pt x="169" y="70"/>
                        </a:cubicBezTo>
                        <a:cubicBezTo>
                          <a:pt x="168" y="70"/>
                          <a:pt x="168" y="70"/>
                          <a:pt x="168" y="70"/>
                        </a:cubicBezTo>
                        <a:cubicBezTo>
                          <a:pt x="168" y="69"/>
                          <a:pt x="168" y="69"/>
                          <a:pt x="168" y="69"/>
                        </a:cubicBezTo>
                        <a:cubicBezTo>
                          <a:pt x="169" y="67"/>
                          <a:pt x="170" y="66"/>
                          <a:pt x="173" y="66"/>
                        </a:cubicBezTo>
                        <a:cubicBezTo>
                          <a:pt x="174" y="66"/>
                          <a:pt x="174" y="68"/>
                          <a:pt x="176" y="68"/>
                        </a:cubicBezTo>
                        <a:cubicBezTo>
                          <a:pt x="179" y="68"/>
                          <a:pt x="180" y="65"/>
                          <a:pt x="183" y="65"/>
                        </a:cubicBezTo>
                        <a:cubicBezTo>
                          <a:pt x="185" y="65"/>
                          <a:pt x="186" y="66"/>
                          <a:pt x="188" y="68"/>
                        </a:cubicBezTo>
                        <a:cubicBezTo>
                          <a:pt x="189" y="67"/>
                          <a:pt x="189" y="67"/>
                          <a:pt x="189" y="67"/>
                        </a:cubicBezTo>
                        <a:cubicBezTo>
                          <a:pt x="188" y="66"/>
                          <a:pt x="187" y="66"/>
                          <a:pt x="187" y="64"/>
                        </a:cubicBezTo>
                        <a:cubicBezTo>
                          <a:pt x="187" y="61"/>
                          <a:pt x="192" y="63"/>
                          <a:pt x="192" y="60"/>
                        </a:cubicBezTo>
                        <a:cubicBezTo>
                          <a:pt x="192" y="59"/>
                          <a:pt x="192" y="59"/>
                          <a:pt x="192" y="59"/>
                        </a:cubicBezTo>
                        <a:cubicBezTo>
                          <a:pt x="191" y="59"/>
                          <a:pt x="190" y="59"/>
                          <a:pt x="189" y="59"/>
                        </a:cubicBezTo>
                        <a:cubicBezTo>
                          <a:pt x="191" y="57"/>
                          <a:pt x="192" y="57"/>
                          <a:pt x="194" y="55"/>
                        </a:cubicBezTo>
                        <a:cubicBezTo>
                          <a:pt x="195" y="56"/>
                          <a:pt x="196" y="56"/>
                          <a:pt x="198" y="56"/>
                        </a:cubicBezTo>
                        <a:cubicBezTo>
                          <a:pt x="198" y="53"/>
                          <a:pt x="198" y="53"/>
                          <a:pt x="198" y="53"/>
                        </a:cubicBezTo>
                        <a:cubicBezTo>
                          <a:pt x="197" y="52"/>
                          <a:pt x="197" y="52"/>
                          <a:pt x="197" y="52"/>
                        </a:cubicBezTo>
                        <a:cubicBezTo>
                          <a:pt x="198" y="51"/>
                          <a:pt x="200" y="51"/>
                          <a:pt x="200" y="49"/>
                        </a:cubicBezTo>
                        <a:cubicBezTo>
                          <a:pt x="200" y="49"/>
                          <a:pt x="199" y="48"/>
                          <a:pt x="199" y="48"/>
                        </a:cubicBezTo>
                        <a:cubicBezTo>
                          <a:pt x="199" y="46"/>
                          <a:pt x="201" y="46"/>
                          <a:pt x="202" y="46"/>
                        </a:cubicBezTo>
                        <a:cubicBezTo>
                          <a:pt x="204" y="46"/>
                          <a:pt x="205" y="48"/>
                          <a:pt x="206" y="49"/>
                        </a:cubicBezTo>
                        <a:cubicBezTo>
                          <a:pt x="207" y="49"/>
                          <a:pt x="207" y="49"/>
                          <a:pt x="207" y="49"/>
                        </a:cubicBezTo>
                        <a:cubicBezTo>
                          <a:pt x="207" y="48"/>
                          <a:pt x="207" y="47"/>
                          <a:pt x="207" y="46"/>
                        </a:cubicBezTo>
                        <a:cubicBezTo>
                          <a:pt x="207" y="44"/>
                          <a:pt x="203" y="45"/>
                          <a:pt x="201" y="44"/>
                        </a:cubicBezTo>
                        <a:cubicBezTo>
                          <a:pt x="200" y="44"/>
                          <a:pt x="200" y="42"/>
                          <a:pt x="199" y="41"/>
                        </a:cubicBezTo>
                        <a:cubicBezTo>
                          <a:pt x="194" y="44"/>
                          <a:pt x="193" y="47"/>
                          <a:pt x="189" y="51"/>
                        </a:cubicBezTo>
                        <a:cubicBezTo>
                          <a:pt x="188" y="52"/>
                          <a:pt x="186" y="52"/>
                          <a:pt x="185" y="53"/>
                        </a:cubicBezTo>
                        <a:cubicBezTo>
                          <a:pt x="184" y="57"/>
                          <a:pt x="182" y="60"/>
                          <a:pt x="179" y="61"/>
                        </a:cubicBezTo>
                        <a:cubicBezTo>
                          <a:pt x="178" y="61"/>
                          <a:pt x="178" y="61"/>
                          <a:pt x="178" y="61"/>
                        </a:cubicBezTo>
                        <a:cubicBezTo>
                          <a:pt x="179" y="58"/>
                          <a:pt x="179" y="58"/>
                          <a:pt x="179" y="58"/>
                        </a:cubicBezTo>
                        <a:cubicBezTo>
                          <a:pt x="179" y="58"/>
                          <a:pt x="178" y="58"/>
                          <a:pt x="178" y="58"/>
                        </a:cubicBezTo>
                        <a:cubicBezTo>
                          <a:pt x="178" y="54"/>
                          <a:pt x="180" y="52"/>
                          <a:pt x="180" y="48"/>
                        </a:cubicBezTo>
                        <a:cubicBezTo>
                          <a:pt x="180" y="46"/>
                          <a:pt x="179" y="46"/>
                          <a:pt x="179" y="45"/>
                        </a:cubicBezTo>
                        <a:cubicBezTo>
                          <a:pt x="179" y="43"/>
                          <a:pt x="181" y="44"/>
                          <a:pt x="182" y="43"/>
                        </a:cubicBezTo>
                        <a:cubicBezTo>
                          <a:pt x="185" y="41"/>
                          <a:pt x="184" y="37"/>
                          <a:pt x="187" y="36"/>
                        </a:cubicBezTo>
                        <a:cubicBezTo>
                          <a:pt x="188" y="35"/>
                          <a:pt x="191" y="36"/>
                          <a:pt x="191" y="34"/>
                        </a:cubicBezTo>
                        <a:cubicBezTo>
                          <a:pt x="191" y="33"/>
                          <a:pt x="190" y="32"/>
                          <a:pt x="190" y="31"/>
                        </a:cubicBezTo>
                        <a:cubicBezTo>
                          <a:pt x="190" y="29"/>
                          <a:pt x="192" y="30"/>
                          <a:pt x="193" y="28"/>
                        </a:cubicBezTo>
                        <a:cubicBezTo>
                          <a:pt x="195" y="25"/>
                          <a:pt x="195" y="22"/>
                          <a:pt x="198" y="19"/>
                        </a:cubicBezTo>
                        <a:cubicBezTo>
                          <a:pt x="199" y="17"/>
                          <a:pt x="202" y="17"/>
                          <a:pt x="202" y="14"/>
                        </a:cubicBezTo>
                        <a:cubicBezTo>
                          <a:pt x="202" y="14"/>
                          <a:pt x="201" y="14"/>
                          <a:pt x="201" y="13"/>
                        </a:cubicBezTo>
                        <a:cubicBezTo>
                          <a:pt x="200" y="14"/>
                          <a:pt x="200" y="14"/>
                          <a:pt x="199" y="14"/>
                        </a:cubicBezTo>
                        <a:cubicBezTo>
                          <a:pt x="197" y="14"/>
                          <a:pt x="197" y="12"/>
                          <a:pt x="197" y="10"/>
                        </a:cubicBezTo>
                        <a:cubicBezTo>
                          <a:pt x="197" y="6"/>
                          <a:pt x="199" y="4"/>
                          <a:pt x="199" y="0"/>
                        </a:cubicBezTo>
                        <a:cubicBezTo>
                          <a:pt x="199" y="0"/>
                          <a:pt x="198" y="0"/>
                          <a:pt x="198" y="0"/>
                        </a:cubicBezTo>
                        <a:cubicBezTo>
                          <a:pt x="198" y="0"/>
                          <a:pt x="198" y="0"/>
                          <a:pt x="198" y="0"/>
                        </a:cubicBezTo>
                        <a:cubicBezTo>
                          <a:pt x="196" y="3"/>
                          <a:pt x="196" y="5"/>
                          <a:pt x="193" y="7"/>
                        </a:cubicBezTo>
                        <a:cubicBezTo>
                          <a:pt x="190" y="9"/>
                          <a:pt x="188" y="13"/>
                          <a:pt x="184" y="13"/>
                        </a:cubicBezTo>
                        <a:cubicBezTo>
                          <a:pt x="184" y="13"/>
                          <a:pt x="184" y="12"/>
                          <a:pt x="184" y="12"/>
                        </a:cubicBezTo>
                        <a:cubicBezTo>
                          <a:pt x="184" y="6"/>
                          <a:pt x="184" y="6"/>
                          <a:pt x="184" y="6"/>
                        </a:cubicBezTo>
                        <a:cubicBezTo>
                          <a:pt x="180" y="10"/>
                          <a:pt x="177" y="12"/>
                          <a:pt x="174" y="18"/>
                        </a:cubicBezTo>
                        <a:cubicBezTo>
                          <a:pt x="173" y="20"/>
                          <a:pt x="171" y="21"/>
                          <a:pt x="171" y="24"/>
                        </a:cubicBezTo>
                        <a:cubicBezTo>
                          <a:pt x="171" y="27"/>
                          <a:pt x="173" y="28"/>
                          <a:pt x="173" y="31"/>
                        </a:cubicBezTo>
                        <a:cubicBezTo>
                          <a:pt x="173" y="32"/>
                          <a:pt x="172" y="32"/>
                          <a:pt x="172" y="32"/>
                        </a:cubicBezTo>
                        <a:cubicBezTo>
                          <a:pt x="171" y="31"/>
                          <a:pt x="170" y="29"/>
                          <a:pt x="169" y="27"/>
                        </a:cubicBezTo>
                        <a:cubicBezTo>
                          <a:pt x="168" y="29"/>
                          <a:pt x="167" y="30"/>
                          <a:pt x="167" y="33"/>
                        </a:cubicBezTo>
                        <a:cubicBezTo>
                          <a:pt x="167" y="37"/>
                          <a:pt x="167" y="37"/>
                          <a:pt x="167" y="37"/>
                        </a:cubicBezTo>
                        <a:cubicBezTo>
                          <a:pt x="167" y="40"/>
                          <a:pt x="170" y="41"/>
                          <a:pt x="170" y="44"/>
                        </a:cubicBezTo>
                        <a:cubicBezTo>
                          <a:pt x="170" y="47"/>
                          <a:pt x="167" y="48"/>
                          <a:pt x="167" y="51"/>
                        </a:cubicBezTo>
                        <a:cubicBezTo>
                          <a:pt x="167" y="51"/>
                          <a:pt x="167" y="51"/>
                          <a:pt x="168" y="52"/>
                        </a:cubicBezTo>
                        <a:cubicBezTo>
                          <a:pt x="171" y="51"/>
                          <a:pt x="174" y="50"/>
                          <a:pt x="177" y="48"/>
                        </a:cubicBezTo>
                        <a:cubicBezTo>
                          <a:pt x="176" y="51"/>
                          <a:pt x="175" y="53"/>
                          <a:pt x="173" y="55"/>
                        </a:cubicBezTo>
                        <a:cubicBezTo>
                          <a:pt x="172" y="57"/>
                          <a:pt x="170" y="56"/>
                          <a:pt x="170" y="58"/>
                        </a:cubicBezTo>
                        <a:cubicBezTo>
                          <a:pt x="170" y="59"/>
                          <a:pt x="170" y="59"/>
                          <a:pt x="170" y="60"/>
                        </a:cubicBezTo>
                        <a:cubicBezTo>
                          <a:pt x="169" y="60"/>
                          <a:pt x="169" y="60"/>
                          <a:pt x="169" y="60"/>
                        </a:cubicBezTo>
                        <a:cubicBezTo>
                          <a:pt x="168" y="60"/>
                          <a:pt x="167" y="60"/>
                          <a:pt x="167" y="60"/>
                        </a:cubicBezTo>
                        <a:cubicBezTo>
                          <a:pt x="166" y="60"/>
                          <a:pt x="165" y="59"/>
                          <a:pt x="164" y="59"/>
                        </a:cubicBezTo>
                        <a:cubicBezTo>
                          <a:pt x="161" y="59"/>
                          <a:pt x="162" y="63"/>
                          <a:pt x="160" y="65"/>
                        </a:cubicBezTo>
                        <a:cubicBezTo>
                          <a:pt x="156" y="68"/>
                          <a:pt x="154" y="68"/>
                          <a:pt x="150" y="70"/>
                        </a:cubicBezTo>
                        <a:cubicBezTo>
                          <a:pt x="151" y="71"/>
                          <a:pt x="152" y="71"/>
                          <a:pt x="152" y="72"/>
                        </a:cubicBezTo>
                        <a:cubicBezTo>
                          <a:pt x="151" y="74"/>
                          <a:pt x="151" y="74"/>
                          <a:pt x="151" y="74"/>
                        </a:cubicBezTo>
                        <a:cubicBezTo>
                          <a:pt x="153" y="75"/>
                          <a:pt x="154" y="76"/>
                          <a:pt x="156" y="76"/>
                        </a:cubicBezTo>
                        <a:cubicBezTo>
                          <a:pt x="157" y="76"/>
                          <a:pt x="158" y="76"/>
                          <a:pt x="160" y="76"/>
                        </a:cubicBezTo>
                        <a:cubicBezTo>
                          <a:pt x="157" y="79"/>
                          <a:pt x="154" y="80"/>
                          <a:pt x="151" y="82"/>
                        </a:cubicBezTo>
                        <a:cubicBezTo>
                          <a:pt x="150" y="82"/>
                          <a:pt x="150" y="84"/>
                          <a:pt x="148" y="84"/>
                        </a:cubicBezTo>
                        <a:cubicBezTo>
                          <a:pt x="144" y="84"/>
                          <a:pt x="144" y="75"/>
                          <a:pt x="139" y="75"/>
                        </a:cubicBezTo>
                        <a:cubicBezTo>
                          <a:pt x="136" y="75"/>
                          <a:pt x="135" y="78"/>
                          <a:pt x="133" y="81"/>
                        </a:cubicBezTo>
                        <a:cubicBezTo>
                          <a:pt x="131" y="83"/>
                          <a:pt x="131" y="85"/>
                          <a:pt x="128" y="86"/>
                        </a:cubicBezTo>
                        <a:cubicBezTo>
                          <a:pt x="127" y="86"/>
                          <a:pt x="126" y="86"/>
                          <a:pt x="125" y="87"/>
                        </a:cubicBezTo>
                        <a:cubicBezTo>
                          <a:pt x="123" y="88"/>
                          <a:pt x="124" y="90"/>
                          <a:pt x="124" y="92"/>
                        </a:cubicBezTo>
                        <a:cubicBezTo>
                          <a:pt x="123" y="94"/>
                          <a:pt x="122" y="95"/>
                          <a:pt x="121" y="95"/>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57" name="Google Shape;57;p4"/>
                  <p:cNvSpPr/>
                  <p:nvPr/>
                </p:nvSpPr>
                <p:spPr>
                  <a:xfrm>
                    <a:off x="5894388" y="2789238"/>
                    <a:ext cx="87313" cy="76200"/>
                  </a:xfrm>
                  <a:custGeom>
                    <a:avLst/>
                    <a:gdLst/>
                    <a:ahLst/>
                    <a:cxnLst/>
                    <a:rect l="l" t="t" r="r" b="b"/>
                    <a:pathLst>
                      <a:path w="60" h="52" extrusionOk="0">
                        <a:moveTo>
                          <a:pt x="0" y="23"/>
                        </a:moveTo>
                        <a:cubicBezTo>
                          <a:pt x="0" y="26"/>
                          <a:pt x="2" y="28"/>
                          <a:pt x="2" y="32"/>
                        </a:cubicBezTo>
                        <a:cubicBezTo>
                          <a:pt x="2" y="33"/>
                          <a:pt x="1" y="33"/>
                          <a:pt x="1" y="34"/>
                        </a:cubicBezTo>
                        <a:cubicBezTo>
                          <a:pt x="1" y="38"/>
                          <a:pt x="5" y="39"/>
                          <a:pt x="7" y="42"/>
                        </a:cubicBezTo>
                        <a:cubicBezTo>
                          <a:pt x="9" y="44"/>
                          <a:pt x="9" y="47"/>
                          <a:pt x="12" y="47"/>
                        </a:cubicBezTo>
                        <a:cubicBezTo>
                          <a:pt x="17" y="47"/>
                          <a:pt x="18" y="41"/>
                          <a:pt x="23" y="41"/>
                        </a:cubicBezTo>
                        <a:cubicBezTo>
                          <a:pt x="26" y="41"/>
                          <a:pt x="29" y="44"/>
                          <a:pt x="29" y="47"/>
                        </a:cubicBezTo>
                        <a:cubicBezTo>
                          <a:pt x="29" y="49"/>
                          <a:pt x="28" y="50"/>
                          <a:pt x="28" y="51"/>
                        </a:cubicBezTo>
                        <a:cubicBezTo>
                          <a:pt x="28" y="52"/>
                          <a:pt x="29" y="52"/>
                          <a:pt x="29" y="52"/>
                        </a:cubicBezTo>
                        <a:cubicBezTo>
                          <a:pt x="29" y="52"/>
                          <a:pt x="29" y="52"/>
                          <a:pt x="29" y="52"/>
                        </a:cubicBezTo>
                        <a:cubicBezTo>
                          <a:pt x="34" y="51"/>
                          <a:pt x="37" y="49"/>
                          <a:pt x="38" y="44"/>
                        </a:cubicBezTo>
                        <a:cubicBezTo>
                          <a:pt x="40" y="39"/>
                          <a:pt x="48" y="40"/>
                          <a:pt x="48" y="35"/>
                        </a:cubicBezTo>
                        <a:cubicBezTo>
                          <a:pt x="48" y="32"/>
                          <a:pt x="44" y="31"/>
                          <a:pt x="44" y="29"/>
                        </a:cubicBezTo>
                        <a:cubicBezTo>
                          <a:pt x="44" y="27"/>
                          <a:pt x="46" y="26"/>
                          <a:pt x="47" y="24"/>
                        </a:cubicBezTo>
                        <a:cubicBezTo>
                          <a:pt x="49" y="20"/>
                          <a:pt x="51" y="18"/>
                          <a:pt x="54" y="15"/>
                        </a:cubicBezTo>
                        <a:cubicBezTo>
                          <a:pt x="57" y="12"/>
                          <a:pt x="60" y="11"/>
                          <a:pt x="60" y="7"/>
                        </a:cubicBezTo>
                        <a:cubicBezTo>
                          <a:pt x="60" y="5"/>
                          <a:pt x="58" y="4"/>
                          <a:pt x="57" y="1"/>
                        </a:cubicBezTo>
                        <a:cubicBezTo>
                          <a:pt x="57" y="1"/>
                          <a:pt x="57" y="1"/>
                          <a:pt x="57" y="1"/>
                        </a:cubicBezTo>
                        <a:cubicBezTo>
                          <a:pt x="56" y="3"/>
                          <a:pt x="54" y="3"/>
                          <a:pt x="52" y="3"/>
                        </a:cubicBezTo>
                        <a:cubicBezTo>
                          <a:pt x="50" y="3"/>
                          <a:pt x="49" y="1"/>
                          <a:pt x="48" y="0"/>
                        </a:cubicBezTo>
                        <a:cubicBezTo>
                          <a:pt x="44" y="2"/>
                          <a:pt x="44" y="5"/>
                          <a:pt x="40" y="7"/>
                        </a:cubicBezTo>
                        <a:cubicBezTo>
                          <a:pt x="35" y="11"/>
                          <a:pt x="31" y="14"/>
                          <a:pt x="28" y="20"/>
                        </a:cubicBezTo>
                        <a:cubicBezTo>
                          <a:pt x="26" y="24"/>
                          <a:pt x="22" y="24"/>
                          <a:pt x="19" y="27"/>
                        </a:cubicBezTo>
                        <a:cubicBezTo>
                          <a:pt x="15" y="31"/>
                          <a:pt x="13" y="34"/>
                          <a:pt x="12" y="39"/>
                        </a:cubicBezTo>
                        <a:cubicBezTo>
                          <a:pt x="10" y="38"/>
                          <a:pt x="10" y="37"/>
                          <a:pt x="8" y="37"/>
                        </a:cubicBezTo>
                        <a:cubicBezTo>
                          <a:pt x="8" y="34"/>
                          <a:pt x="11" y="33"/>
                          <a:pt x="11" y="31"/>
                        </a:cubicBezTo>
                        <a:cubicBezTo>
                          <a:pt x="11" y="26"/>
                          <a:pt x="6" y="26"/>
                          <a:pt x="2" y="24"/>
                        </a:cubicBezTo>
                        <a:cubicBezTo>
                          <a:pt x="1" y="24"/>
                          <a:pt x="0" y="23"/>
                          <a:pt x="0" y="23"/>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58" name="Google Shape;58;p4"/>
                  <p:cNvSpPr/>
                  <p:nvPr/>
                </p:nvSpPr>
                <p:spPr>
                  <a:xfrm>
                    <a:off x="5657850" y="2590800"/>
                    <a:ext cx="279400" cy="558800"/>
                  </a:xfrm>
                  <a:custGeom>
                    <a:avLst/>
                    <a:gdLst/>
                    <a:ahLst/>
                    <a:cxnLst/>
                    <a:rect l="l" t="t" r="r" b="b"/>
                    <a:pathLst>
                      <a:path w="191" h="383" extrusionOk="0">
                        <a:moveTo>
                          <a:pt x="70" y="17"/>
                        </a:moveTo>
                        <a:cubicBezTo>
                          <a:pt x="71" y="17"/>
                          <a:pt x="71" y="18"/>
                          <a:pt x="72" y="18"/>
                        </a:cubicBezTo>
                        <a:cubicBezTo>
                          <a:pt x="75" y="18"/>
                          <a:pt x="77" y="16"/>
                          <a:pt x="80" y="15"/>
                        </a:cubicBezTo>
                        <a:cubicBezTo>
                          <a:pt x="81" y="15"/>
                          <a:pt x="83" y="16"/>
                          <a:pt x="84" y="14"/>
                        </a:cubicBezTo>
                        <a:cubicBezTo>
                          <a:pt x="87" y="11"/>
                          <a:pt x="86" y="8"/>
                          <a:pt x="88" y="4"/>
                        </a:cubicBezTo>
                        <a:cubicBezTo>
                          <a:pt x="90" y="5"/>
                          <a:pt x="90" y="5"/>
                          <a:pt x="90" y="5"/>
                        </a:cubicBezTo>
                        <a:cubicBezTo>
                          <a:pt x="96" y="5"/>
                          <a:pt x="96" y="5"/>
                          <a:pt x="96" y="5"/>
                        </a:cubicBezTo>
                        <a:cubicBezTo>
                          <a:pt x="96" y="6"/>
                          <a:pt x="96" y="6"/>
                          <a:pt x="96" y="7"/>
                        </a:cubicBezTo>
                        <a:cubicBezTo>
                          <a:pt x="96" y="13"/>
                          <a:pt x="92" y="15"/>
                          <a:pt x="89" y="21"/>
                        </a:cubicBezTo>
                        <a:cubicBezTo>
                          <a:pt x="88" y="24"/>
                          <a:pt x="89" y="26"/>
                          <a:pt x="88" y="30"/>
                        </a:cubicBezTo>
                        <a:cubicBezTo>
                          <a:pt x="85" y="36"/>
                          <a:pt x="81" y="38"/>
                          <a:pt x="76" y="43"/>
                        </a:cubicBezTo>
                        <a:cubicBezTo>
                          <a:pt x="71" y="50"/>
                          <a:pt x="68" y="54"/>
                          <a:pt x="66" y="62"/>
                        </a:cubicBezTo>
                        <a:cubicBezTo>
                          <a:pt x="65" y="65"/>
                          <a:pt x="66" y="67"/>
                          <a:pt x="64" y="68"/>
                        </a:cubicBezTo>
                        <a:cubicBezTo>
                          <a:pt x="60" y="69"/>
                          <a:pt x="55" y="70"/>
                          <a:pt x="55" y="75"/>
                        </a:cubicBezTo>
                        <a:cubicBezTo>
                          <a:pt x="55" y="76"/>
                          <a:pt x="55" y="77"/>
                          <a:pt x="56" y="77"/>
                        </a:cubicBezTo>
                        <a:cubicBezTo>
                          <a:pt x="58" y="77"/>
                          <a:pt x="59" y="75"/>
                          <a:pt x="62" y="75"/>
                        </a:cubicBezTo>
                        <a:cubicBezTo>
                          <a:pt x="63" y="75"/>
                          <a:pt x="63" y="76"/>
                          <a:pt x="64" y="76"/>
                        </a:cubicBezTo>
                        <a:cubicBezTo>
                          <a:pt x="66" y="76"/>
                          <a:pt x="66" y="74"/>
                          <a:pt x="66" y="73"/>
                        </a:cubicBezTo>
                        <a:cubicBezTo>
                          <a:pt x="67" y="71"/>
                          <a:pt x="68" y="70"/>
                          <a:pt x="69" y="68"/>
                        </a:cubicBezTo>
                        <a:cubicBezTo>
                          <a:pt x="72" y="63"/>
                          <a:pt x="75" y="61"/>
                          <a:pt x="79" y="56"/>
                        </a:cubicBezTo>
                        <a:cubicBezTo>
                          <a:pt x="80" y="57"/>
                          <a:pt x="80" y="58"/>
                          <a:pt x="81" y="60"/>
                        </a:cubicBezTo>
                        <a:cubicBezTo>
                          <a:pt x="82" y="61"/>
                          <a:pt x="82" y="63"/>
                          <a:pt x="83" y="63"/>
                        </a:cubicBezTo>
                        <a:cubicBezTo>
                          <a:pt x="85" y="63"/>
                          <a:pt x="86" y="61"/>
                          <a:pt x="87" y="59"/>
                        </a:cubicBezTo>
                        <a:cubicBezTo>
                          <a:pt x="88" y="56"/>
                          <a:pt x="90" y="55"/>
                          <a:pt x="92" y="53"/>
                        </a:cubicBezTo>
                        <a:cubicBezTo>
                          <a:pt x="94" y="53"/>
                          <a:pt x="94" y="53"/>
                          <a:pt x="94" y="53"/>
                        </a:cubicBezTo>
                        <a:cubicBezTo>
                          <a:pt x="94" y="62"/>
                          <a:pt x="94" y="62"/>
                          <a:pt x="94" y="62"/>
                        </a:cubicBezTo>
                        <a:cubicBezTo>
                          <a:pt x="94" y="64"/>
                          <a:pt x="96" y="64"/>
                          <a:pt x="96" y="66"/>
                        </a:cubicBezTo>
                        <a:cubicBezTo>
                          <a:pt x="96" y="69"/>
                          <a:pt x="96" y="69"/>
                          <a:pt x="96" y="69"/>
                        </a:cubicBezTo>
                        <a:cubicBezTo>
                          <a:pt x="97" y="69"/>
                          <a:pt x="98" y="69"/>
                          <a:pt x="99" y="69"/>
                        </a:cubicBezTo>
                        <a:cubicBezTo>
                          <a:pt x="101" y="70"/>
                          <a:pt x="101" y="72"/>
                          <a:pt x="101" y="74"/>
                        </a:cubicBezTo>
                        <a:cubicBezTo>
                          <a:pt x="101" y="77"/>
                          <a:pt x="102" y="78"/>
                          <a:pt x="102" y="81"/>
                        </a:cubicBezTo>
                        <a:cubicBezTo>
                          <a:pt x="102" y="84"/>
                          <a:pt x="99" y="85"/>
                          <a:pt x="99" y="88"/>
                        </a:cubicBezTo>
                        <a:cubicBezTo>
                          <a:pt x="99" y="90"/>
                          <a:pt x="101" y="90"/>
                          <a:pt x="101" y="91"/>
                        </a:cubicBezTo>
                        <a:cubicBezTo>
                          <a:pt x="102" y="92"/>
                          <a:pt x="102" y="94"/>
                          <a:pt x="103" y="95"/>
                        </a:cubicBezTo>
                        <a:cubicBezTo>
                          <a:pt x="105" y="98"/>
                          <a:pt x="108" y="99"/>
                          <a:pt x="108" y="103"/>
                        </a:cubicBezTo>
                        <a:cubicBezTo>
                          <a:pt x="108" y="105"/>
                          <a:pt x="109" y="108"/>
                          <a:pt x="107" y="110"/>
                        </a:cubicBezTo>
                        <a:cubicBezTo>
                          <a:pt x="105" y="112"/>
                          <a:pt x="99" y="110"/>
                          <a:pt x="99" y="113"/>
                        </a:cubicBezTo>
                        <a:cubicBezTo>
                          <a:pt x="99" y="114"/>
                          <a:pt x="99" y="114"/>
                          <a:pt x="99" y="115"/>
                        </a:cubicBezTo>
                        <a:cubicBezTo>
                          <a:pt x="99" y="117"/>
                          <a:pt x="97" y="118"/>
                          <a:pt x="96" y="120"/>
                        </a:cubicBezTo>
                        <a:cubicBezTo>
                          <a:pt x="95" y="122"/>
                          <a:pt x="95" y="124"/>
                          <a:pt x="95" y="126"/>
                        </a:cubicBezTo>
                        <a:cubicBezTo>
                          <a:pt x="97" y="126"/>
                          <a:pt x="98" y="125"/>
                          <a:pt x="101" y="125"/>
                        </a:cubicBezTo>
                        <a:cubicBezTo>
                          <a:pt x="103" y="131"/>
                          <a:pt x="103" y="131"/>
                          <a:pt x="103" y="131"/>
                        </a:cubicBezTo>
                        <a:cubicBezTo>
                          <a:pt x="106" y="129"/>
                          <a:pt x="108" y="129"/>
                          <a:pt x="111" y="127"/>
                        </a:cubicBezTo>
                        <a:cubicBezTo>
                          <a:pt x="117" y="122"/>
                          <a:pt x="119" y="118"/>
                          <a:pt x="126" y="112"/>
                        </a:cubicBezTo>
                        <a:cubicBezTo>
                          <a:pt x="124" y="122"/>
                          <a:pt x="124" y="122"/>
                          <a:pt x="124" y="122"/>
                        </a:cubicBezTo>
                        <a:cubicBezTo>
                          <a:pt x="125" y="125"/>
                          <a:pt x="128" y="126"/>
                          <a:pt x="128" y="130"/>
                        </a:cubicBezTo>
                        <a:cubicBezTo>
                          <a:pt x="127" y="131"/>
                          <a:pt x="126" y="131"/>
                          <a:pt x="124" y="131"/>
                        </a:cubicBezTo>
                        <a:cubicBezTo>
                          <a:pt x="122" y="131"/>
                          <a:pt x="121" y="130"/>
                          <a:pt x="119" y="130"/>
                        </a:cubicBezTo>
                        <a:cubicBezTo>
                          <a:pt x="119" y="131"/>
                          <a:pt x="119" y="131"/>
                          <a:pt x="119" y="131"/>
                        </a:cubicBezTo>
                        <a:cubicBezTo>
                          <a:pt x="121" y="132"/>
                          <a:pt x="123" y="132"/>
                          <a:pt x="123" y="135"/>
                        </a:cubicBezTo>
                        <a:cubicBezTo>
                          <a:pt x="123" y="138"/>
                          <a:pt x="121" y="140"/>
                          <a:pt x="118" y="140"/>
                        </a:cubicBezTo>
                        <a:cubicBezTo>
                          <a:pt x="117" y="140"/>
                          <a:pt x="116" y="139"/>
                          <a:pt x="115" y="140"/>
                        </a:cubicBezTo>
                        <a:cubicBezTo>
                          <a:pt x="116" y="140"/>
                          <a:pt x="117" y="140"/>
                          <a:pt x="117" y="141"/>
                        </a:cubicBezTo>
                        <a:cubicBezTo>
                          <a:pt x="117" y="142"/>
                          <a:pt x="117" y="142"/>
                          <a:pt x="116" y="143"/>
                        </a:cubicBezTo>
                        <a:cubicBezTo>
                          <a:pt x="114" y="142"/>
                          <a:pt x="115" y="139"/>
                          <a:pt x="113" y="139"/>
                        </a:cubicBezTo>
                        <a:cubicBezTo>
                          <a:pt x="110" y="139"/>
                          <a:pt x="110" y="142"/>
                          <a:pt x="108" y="143"/>
                        </a:cubicBezTo>
                        <a:cubicBezTo>
                          <a:pt x="109" y="144"/>
                          <a:pt x="109" y="145"/>
                          <a:pt x="110" y="146"/>
                        </a:cubicBezTo>
                        <a:cubicBezTo>
                          <a:pt x="110" y="148"/>
                          <a:pt x="110" y="148"/>
                          <a:pt x="110" y="148"/>
                        </a:cubicBezTo>
                        <a:cubicBezTo>
                          <a:pt x="108" y="148"/>
                          <a:pt x="107" y="148"/>
                          <a:pt x="105" y="148"/>
                        </a:cubicBezTo>
                        <a:cubicBezTo>
                          <a:pt x="105" y="148"/>
                          <a:pt x="105" y="148"/>
                          <a:pt x="105" y="149"/>
                        </a:cubicBezTo>
                        <a:cubicBezTo>
                          <a:pt x="105" y="150"/>
                          <a:pt x="107" y="150"/>
                          <a:pt x="107" y="152"/>
                        </a:cubicBezTo>
                        <a:cubicBezTo>
                          <a:pt x="107" y="153"/>
                          <a:pt x="106" y="153"/>
                          <a:pt x="105" y="155"/>
                        </a:cubicBezTo>
                        <a:cubicBezTo>
                          <a:pt x="104" y="156"/>
                          <a:pt x="105" y="157"/>
                          <a:pt x="104" y="158"/>
                        </a:cubicBezTo>
                        <a:cubicBezTo>
                          <a:pt x="104" y="160"/>
                          <a:pt x="102" y="160"/>
                          <a:pt x="101" y="162"/>
                        </a:cubicBezTo>
                        <a:cubicBezTo>
                          <a:pt x="102" y="162"/>
                          <a:pt x="102" y="163"/>
                          <a:pt x="103" y="164"/>
                        </a:cubicBezTo>
                        <a:cubicBezTo>
                          <a:pt x="103" y="165"/>
                          <a:pt x="103" y="165"/>
                          <a:pt x="103" y="165"/>
                        </a:cubicBezTo>
                        <a:cubicBezTo>
                          <a:pt x="102" y="165"/>
                          <a:pt x="102" y="165"/>
                          <a:pt x="102" y="165"/>
                        </a:cubicBezTo>
                        <a:cubicBezTo>
                          <a:pt x="100" y="165"/>
                          <a:pt x="100" y="164"/>
                          <a:pt x="98" y="163"/>
                        </a:cubicBezTo>
                        <a:cubicBezTo>
                          <a:pt x="98" y="164"/>
                          <a:pt x="98" y="164"/>
                          <a:pt x="98" y="164"/>
                        </a:cubicBezTo>
                        <a:cubicBezTo>
                          <a:pt x="99" y="165"/>
                          <a:pt x="99" y="166"/>
                          <a:pt x="99" y="167"/>
                        </a:cubicBezTo>
                        <a:cubicBezTo>
                          <a:pt x="96" y="168"/>
                          <a:pt x="95" y="170"/>
                          <a:pt x="93" y="173"/>
                        </a:cubicBezTo>
                        <a:cubicBezTo>
                          <a:pt x="92" y="174"/>
                          <a:pt x="89" y="174"/>
                          <a:pt x="89" y="175"/>
                        </a:cubicBezTo>
                        <a:cubicBezTo>
                          <a:pt x="89" y="177"/>
                          <a:pt x="92" y="177"/>
                          <a:pt x="92" y="179"/>
                        </a:cubicBezTo>
                        <a:cubicBezTo>
                          <a:pt x="92" y="182"/>
                          <a:pt x="89" y="182"/>
                          <a:pt x="89" y="185"/>
                        </a:cubicBezTo>
                        <a:cubicBezTo>
                          <a:pt x="90" y="185"/>
                          <a:pt x="90" y="185"/>
                          <a:pt x="91" y="185"/>
                        </a:cubicBezTo>
                        <a:cubicBezTo>
                          <a:pt x="90" y="187"/>
                          <a:pt x="90" y="189"/>
                          <a:pt x="88" y="191"/>
                        </a:cubicBezTo>
                        <a:cubicBezTo>
                          <a:pt x="87" y="193"/>
                          <a:pt x="84" y="194"/>
                          <a:pt x="84" y="196"/>
                        </a:cubicBezTo>
                        <a:cubicBezTo>
                          <a:pt x="84" y="198"/>
                          <a:pt x="86" y="199"/>
                          <a:pt x="86" y="201"/>
                        </a:cubicBezTo>
                        <a:cubicBezTo>
                          <a:pt x="86" y="205"/>
                          <a:pt x="86" y="205"/>
                          <a:pt x="86" y="205"/>
                        </a:cubicBezTo>
                        <a:cubicBezTo>
                          <a:pt x="86" y="209"/>
                          <a:pt x="93" y="209"/>
                          <a:pt x="93" y="213"/>
                        </a:cubicBezTo>
                        <a:cubicBezTo>
                          <a:pt x="93" y="223"/>
                          <a:pt x="90" y="228"/>
                          <a:pt x="88" y="237"/>
                        </a:cubicBezTo>
                        <a:cubicBezTo>
                          <a:pt x="86" y="246"/>
                          <a:pt x="83" y="256"/>
                          <a:pt x="73" y="256"/>
                        </a:cubicBezTo>
                        <a:cubicBezTo>
                          <a:pt x="70" y="256"/>
                          <a:pt x="66" y="256"/>
                          <a:pt x="66" y="253"/>
                        </a:cubicBezTo>
                        <a:cubicBezTo>
                          <a:pt x="66" y="245"/>
                          <a:pt x="71" y="242"/>
                          <a:pt x="71" y="235"/>
                        </a:cubicBezTo>
                        <a:cubicBezTo>
                          <a:pt x="71" y="233"/>
                          <a:pt x="71" y="231"/>
                          <a:pt x="70" y="231"/>
                        </a:cubicBezTo>
                        <a:cubicBezTo>
                          <a:pt x="68" y="231"/>
                          <a:pt x="68" y="234"/>
                          <a:pt x="67" y="235"/>
                        </a:cubicBezTo>
                        <a:cubicBezTo>
                          <a:pt x="66" y="234"/>
                          <a:pt x="66" y="234"/>
                          <a:pt x="65" y="234"/>
                        </a:cubicBezTo>
                        <a:cubicBezTo>
                          <a:pt x="63" y="237"/>
                          <a:pt x="65" y="242"/>
                          <a:pt x="61" y="242"/>
                        </a:cubicBezTo>
                        <a:cubicBezTo>
                          <a:pt x="58" y="242"/>
                          <a:pt x="58" y="236"/>
                          <a:pt x="55" y="236"/>
                        </a:cubicBezTo>
                        <a:cubicBezTo>
                          <a:pt x="54" y="236"/>
                          <a:pt x="54" y="236"/>
                          <a:pt x="53" y="237"/>
                        </a:cubicBezTo>
                        <a:cubicBezTo>
                          <a:pt x="53" y="237"/>
                          <a:pt x="53" y="238"/>
                          <a:pt x="53" y="238"/>
                        </a:cubicBezTo>
                        <a:cubicBezTo>
                          <a:pt x="53" y="240"/>
                          <a:pt x="55" y="241"/>
                          <a:pt x="55" y="243"/>
                        </a:cubicBezTo>
                        <a:cubicBezTo>
                          <a:pt x="55" y="247"/>
                          <a:pt x="52" y="248"/>
                          <a:pt x="50" y="251"/>
                        </a:cubicBezTo>
                        <a:cubicBezTo>
                          <a:pt x="46" y="258"/>
                          <a:pt x="45" y="262"/>
                          <a:pt x="41" y="269"/>
                        </a:cubicBezTo>
                        <a:cubicBezTo>
                          <a:pt x="40" y="270"/>
                          <a:pt x="40" y="270"/>
                          <a:pt x="40" y="270"/>
                        </a:cubicBezTo>
                        <a:cubicBezTo>
                          <a:pt x="43" y="250"/>
                          <a:pt x="43" y="250"/>
                          <a:pt x="43" y="250"/>
                        </a:cubicBezTo>
                        <a:cubicBezTo>
                          <a:pt x="43" y="250"/>
                          <a:pt x="42" y="251"/>
                          <a:pt x="41" y="251"/>
                        </a:cubicBezTo>
                        <a:cubicBezTo>
                          <a:pt x="39" y="251"/>
                          <a:pt x="38" y="247"/>
                          <a:pt x="36" y="246"/>
                        </a:cubicBezTo>
                        <a:cubicBezTo>
                          <a:pt x="35" y="249"/>
                          <a:pt x="33" y="250"/>
                          <a:pt x="33" y="254"/>
                        </a:cubicBezTo>
                        <a:cubicBezTo>
                          <a:pt x="33" y="256"/>
                          <a:pt x="36" y="257"/>
                          <a:pt x="36" y="259"/>
                        </a:cubicBezTo>
                        <a:cubicBezTo>
                          <a:pt x="36" y="263"/>
                          <a:pt x="34" y="265"/>
                          <a:pt x="34" y="268"/>
                        </a:cubicBezTo>
                        <a:cubicBezTo>
                          <a:pt x="33" y="269"/>
                          <a:pt x="32" y="268"/>
                          <a:pt x="31" y="268"/>
                        </a:cubicBezTo>
                        <a:cubicBezTo>
                          <a:pt x="29" y="269"/>
                          <a:pt x="29" y="269"/>
                          <a:pt x="29" y="269"/>
                        </a:cubicBezTo>
                        <a:cubicBezTo>
                          <a:pt x="26" y="268"/>
                          <a:pt x="25" y="267"/>
                          <a:pt x="22" y="267"/>
                        </a:cubicBezTo>
                        <a:cubicBezTo>
                          <a:pt x="23" y="262"/>
                          <a:pt x="24" y="258"/>
                          <a:pt x="25" y="253"/>
                        </a:cubicBezTo>
                        <a:cubicBezTo>
                          <a:pt x="25" y="253"/>
                          <a:pt x="24" y="253"/>
                          <a:pt x="24" y="253"/>
                        </a:cubicBezTo>
                        <a:cubicBezTo>
                          <a:pt x="20" y="253"/>
                          <a:pt x="18" y="252"/>
                          <a:pt x="14" y="252"/>
                        </a:cubicBezTo>
                        <a:cubicBezTo>
                          <a:pt x="7" y="252"/>
                          <a:pt x="3" y="257"/>
                          <a:pt x="2" y="264"/>
                        </a:cubicBezTo>
                        <a:cubicBezTo>
                          <a:pt x="2" y="266"/>
                          <a:pt x="0" y="267"/>
                          <a:pt x="0" y="269"/>
                        </a:cubicBezTo>
                        <a:cubicBezTo>
                          <a:pt x="0" y="273"/>
                          <a:pt x="1" y="275"/>
                          <a:pt x="2" y="278"/>
                        </a:cubicBezTo>
                        <a:cubicBezTo>
                          <a:pt x="3" y="278"/>
                          <a:pt x="3" y="278"/>
                          <a:pt x="3" y="278"/>
                        </a:cubicBezTo>
                        <a:cubicBezTo>
                          <a:pt x="4" y="276"/>
                          <a:pt x="3" y="272"/>
                          <a:pt x="6" y="272"/>
                        </a:cubicBezTo>
                        <a:cubicBezTo>
                          <a:pt x="14" y="272"/>
                          <a:pt x="23" y="276"/>
                          <a:pt x="23" y="284"/>
                        </a:cubicBezTo>
                        <a:cubicBezTo>
                          <a:pt x="23" y="285"/>
                          <a:pt x="22" y="285"/>
                          <a:pt x="21" y="285"/>
                        </a:cubicBezTo>
                        <a:cubicBezTo>
                          <a:pt x="19" y="285"/>
                          <a:pt x="18" y="282"/>
                          <a:pt x="16" y="282"/>
                        </a:cubicBezTo>
                        <a:cubicBezTo>
                          <a:pt x="15" y="282"/>
                          <a:pt x="15" y="283"/>
                          <a:pt x="14" y="283"/>
                        </a:cubicBezTo>
                        <a:cubicBezTo>
                          <a:pt x="16" y="285"/>
                          <a:pt x="20" y="285"/>
                          <a:pt x="20" y="287"/>
                        </a:cubicBezTo>
                        <a:cubicBezTo>
                          <a:pt x="20" y="297"/>
                          <a:pt x="6" y="298"/>
                          <a:pt x="6" y="308"/>
                        </a:cubicBezTo>
                        <a:cubicBezTo>
                          <a:pt x="6" y="311"/>
                          <a:pt x="8" y="312"/>
                          <a:pt x="9" y="315"/>
                        </a:cubicBezTo>
                        <a:cubicBezTo>
                          <a:pt x="10" y="317"/>
                          <a:pt x="10" y="321"/>
                          <a:pt x="13" y="321"/>
                        </a:cubicBezTo>
                        <a:cubicBezTo>
                          <a:pt x="15" y="321"/>
                          <a:pt x="16" y="320"/>
                          <a:pt x="18" y="319"/>
                        </a:cubicBezTo>
                        <a:cubicBezTo>
                          <a:pt x="20" y="323"/>
                          <a:pt x="22" y="324"/>
                          <a:pt x="22" y="328"/>
                        </a:cubicBezTo>
                        <a:cubicBezTo>
                          <a:pt x="22" y="332"/>
                          <a:pt x="18" y="334"/>
                          <a:pt x="18" y="338"/>
                        </a:cubicBezTo>
                        <a:cubicBezTo>
                          <a:pt x="18" y="341"/>
                          <a:pt x="20" y="341"/>
                          <a:pt x="21" y="343"/>
                        </a:cubicBezTo>
                        <a:cubicBezTo>
                          <a:pt x="23" y="346"/>
                          <a:pt x="23" y="348"/>
                          <a:pt x="26" y="350"/>
                        </a:cubicBezTo>
                        <a:cubicBezTo>
                          <a:pt x="26" y="346"/>
                          <a:pt x="26" y="345"/>
                          <a:pt x="26" y="341"/>
                        </a:cubicBezTo>
                        <a:cubicBezTo>
                          <a:pt x="26" y="340"/>
                          <a:pt x="26" y="339"/>
                          <a:pt x="26" y="338"/>
                        </a:cubicBezTo>
                        <a:cubicBezTo>
                          <a:pt x="26" y="336"/>
                          <a:pt x="25" y="336"/>
                          <a:pt x="25" y="334"/>
                        </a:cubicBezTo>
                        <a:cubicBezTo>
                          <a:pt x="25" y="332"/>
                          <a:pt x="26" y="332"/>
                          <a:pt x="28" y="331"/>
                        </a:cubicBezTo>
                        <a:cubicBezTo>
                          <a:pt x="30" y="330"/>
                          <a:pt x="31" y="328"/>
                          <a:pt x="33" y="327"/>
                        </a:cubicBezTo>
                        <a:cubicBezTo>
                          <a:pt x="34" y="327"/>
                          <a:pt x="34" y="328"/>
                          <a:pt x="34" y="328"/>
                        </a:cubicBezTo>
                        <a:cubicBezTo>
                          <a:pt x="34" y="331"/>
                          <a:pt x="31" y="333"/>
                          <a:pt x="31" y="336"/>
                        </a:cubicBezTo>
                        <a:cubicBezTo>
                          <a:pt x="31" y="338"/>
                          <a:pt x="34" y="338"/>
                          <a:pt x="36" y="340"/>
                        </a:cubicBezTo>
                        <a:cubicBezTo>
                          <a:pt x="39" y="344"/>
                          <a:pt x="40" y="348"/>
                          <a:pt x="40" y="354"/>
                        </a:cubicBezTo>
                        <a:cubicBezTo>
                          <a:pt x="40" y="360"/>
                          <a:pt x="40" y="360"/>
                          <a:pt x="40" y="360"/>
                        </a:cubicBezTo>
                        <a:cubicBezTo>
                          <a:pt x="39" y="368"/>
                          <a:pt x="39" y="368"/>
                          <a:pt x="39" y="368"/>
                        </a:cubicBezTo>
                        <a:cubicBezTo>
                          <a:pt x="39" y="372"/>
                          <a:pt x="39" y="372"/>
                          <a:pt x="39" y="372"/>
                        </a:cubicBezTo>
                        <a:cubicBezTo>
                          <a:pt x="39" y="376"/>
                          <a:pt x="41" y="379"/>
                          <a:pt x="44" y="381"/>
                        </a:cubicBezTo>
                        <a:cubicBezTo>
                          <a:pt x="46" y="381"/>
                          <a:pt x="47" y="383"/>
                          <a:pt x="49" y="383"/>
                        </a:cubicBezTo>
                        <a:cubicBezTo>
                          <a:pt x="52" y="383"/>
                          <a:pt x="52" y="380"/>
                          <a:pt x="54" y="378"/>
                        </a:cubicBezTo>
                        <a:cubicBezTo>
                          <a:pt x="56" y="377"/>
                          <a:pt x="57" y="378"/>
                          <a:pt x="59" y="378"/>
                        </a:cubicBezTo>
                        <a:cubicBezTo>
                          <a:pt x="59" y="378"/>
                          <a:pt x="59" y="378"/>
                          <a:pt x="59" y="378"/>
                        </a:cubicBezTo>
                        <a:cubicBezTo>
                          <a:pt x="60" y="377"/>
                          <a:pt x="60" y="376"/>
                          <a:pt x="61" y="375"/>
                        </a:cubicBezTo>
                        <a:cubicBezTo>
                          <a:pt x="61" y="375"/>
                          <a:pt x="62" y="375"/>
                          <a:pt x="63" y="375"/>
                        </a:cubicBezTo>
                        <a:cubicBezTo>
                          <a:pt x="65" y="375"/>
                          <a:pt x="65" y="373"/>
                          <a:pt x="66" y="372"/>
                        </a:cubicBezTo>
                        <a:cubicBezTo>
                          <a:pt x="68" y="369"/>
                          <a:pt x="70" y="367"/>
                          <a:pt x="73" y="365"/>
                        </a:cubicBezTo>
                        <a:cubicBezTo>
                          <a:pt x="77" y="362"/>
                          <a:pt x="82" y="362"/>
                          <a:pt x="82" y="357"/>
                        </a:cubicBezTo>
                        <a:cubicBezTo>
                          <a:pt x="82" y="356"/>
                          <a:pt x="81" y="355"/>
                          <a:pt x="81" y="354"/>
                        </a:cubicBezTo>
                        <a:cubicBezTo>
                          <a:pt x="81" y="351"/>
                          <a:pt x="83" y="350"/>
                          <a:pt x="83" y="347"/>
                        </a:cubicBezTo>
                        <a:cubicBezTo>
                          <a:pt x="84" y="343"/>
                          <a:pt x="83" y="337"/>
                          <a:pt x="88" y="337"/>
                        </a:cubicBezTo>
                        <a:cubicBezTo>
                          <a:pt x="90" y="337"/>
                          <a:pt x="90" y="338"/>
                          <a:pt x="91" y="339"/>
                        </a:cubicBezTo>
                        <a:cubicBezTo>
                          <a:pt x="94" y="340"/>
                          <a:pt x="96" y="339"/>
                          <a:pt x="98" y="339"/>
                        </a:cubicBezTo>
                        <a:cubicBezTo>
                          <a:pt x="98" y="339"/>
                          <a:pt x="98" y="339"/>
                          <a:pt x="98" y="339"/>
                        </a:cubicBezTo>
                        <a:cubicBezTo>
                          <a:pt x="101" y="327"/>
                          <a:pt x="101" y="327"/>
                          <a:pt x="101" y="327"/>
                        </a:cubicBezTo>
                        <a:cubicBezTo>
                          <a:pt x="100" y="325"/>
                          <a:pt x="103" y="324"/>
                          <a:pt x="105" y="323"/>
                        </a:cubicBezTo>
                        <a:cubicBezTo>
                          <a:pt x="110" y="318"/>
                          <a:pt x="109" y="313"/>
                          <a:pt x="114" y="308"/>
                        </a:cubicBezTo>
                        <a:cubicBezTo>
                          <a:pt x="115" y="306"/>
                          <a:pt x="118" y="306"/>
                          <a:pt x="118" y="304"/>
                        </a:cubicBezTo>
                        <a:cubicBezTo>
                          <a:pt x="119" y="301"/>
                          <a:pt x="121" y="300"/>
                          <a:pt x="121" y="297"/>
                        </a:cubicBezTo>
                        <a:cubicBezTo>
                          <a:pt x="121" y="295"/>
                          <a:pt x="119" y="293"/>
                          <a:pt x="119" y="291"/>
                        </a:cubicBezTo>
                        <a:cubicBezTo>
                          <a:pt x="119" y="288"/>
                          <a:pt x="122" y="288"/>
                          <a:pt x="122" y="285"/>
                        </a:cubicBezTo>
                        <a:cubicBezTo>
                          <a:pt x="123" y="283"/>
                          <a:pt x="123" y="280"/>
                          <a:pt x="125" y="279"/>
                        </a:cubicBezTo>
                        <a:cubicBezTo>
                          <a:pt x="127" y="278"/>
                          <a:pt x="129" y="279"/>
                          <a:pt x="130" y="277"/>
                        </a:cubicBezTo>
                        <a:cubicBezTo>
                          <a:pt x="132" y="274"/>
                          <a:pt x="132" y="271"/>
                          <a:pt x="132" y="268"/>
                        </a:cubicBezTo>
                        <a:cubicBezTo>
                          <a:pt x="132" y="264"/>
                          <a:pt x="127" y="264"/>
                          <a:pt x="127" y="261"/>
                        </a:cubicBezTo>
                        <a:cubicBezTo>
                          <a:pt x="127" y="259"/>
                          <a:pt x="130" y="258"/>
                          <a:pt x="130" y="256"/>
                        </a:cubicBezTo>
                        <a:cubicBezTo>
                          <a:pt x="130" y="254"/>
                          <a:pt x="128" y="253"/>
                          <a:pt x="128" y="251"/>
                        </a:cubicBezTo>
                        <a:cubicBezTo>
                          <a:pt x="128" y="245"/>
                          <a:pt x="128" y="245"/>
                          <a:pt x="128" y="245"/>
                        </a:cubicBezTo>
                        <a:cubicBezTo>
                          <a:pt x="128" y="242"/>
                          <a:pt x="131" y="242"/>
                          <a:pt x="131" y="240"/>
                        </a:cubicBezTo>
                        <a:cubicBezTo>
                          <a:pt x="131" y="238"/>
                          <a:pt x="129" y="237"/>
                          <a:pt x="129" y="235"/>
                        </a:cubicBezTo>
                        <a:cubicBezTo>
                          <a:pt x="129" y="231"/>
                          <a:pt x="131" y="229"/>
                          <a:pt x="134" y="225"/>
                        </a:cubicBezTo>
                        <a:cubicBezTo>
                          <a:pt x="135" y="223"/>
                          <a:pt x="134" y="221"/>
                          <a:pt x="136" y="219"/>
                        </a:cubicBezTo>
                        <a:cubicBezTo>
                          <a:pt x="137" y="218"/>
                          <a:pt x="138" y="219"/>
                          <a:pt x="140" y="218"/>
                        </a:cubicBezTo>
                        <a:cubicBezTo>
                          <a:pt x="143" y="216"/>
                          <a:pt x="144" y="213"/>
                          <a:pt x="147" y="213"/>
                        </a:cubicBezTo>
                        <a:cubicBezTo>
                          <a:pt x="150" y="213"/>
                          <a:pt x="151" y="215"/>
                          <a:pt x="153" y="215"/>
                        </a:cubicBezTo>
                        <a:cubicBezTo>
                          <a:pt x="159" y="215"/>
                          <a:pt x="163" y="213"/>
                          <a:pt x="165" y="208"/>
                        </a:cubicBezTo>
                        <a:cubicBezTo>
                          <a:pt x="166" y="209"/>
                          <a:pt x="167" y="210"/>
                          <a:pt x="168" y="211"/>
                        </a:cubicBezTo>
                        <a:cubicBezTo>
                          <a:pt x="170" y="209"/>
                          <a:pt x="172" y="208"/>
                          <a:pt x="173" y="205"/>
                        </a:cubicBezTo>
                        <a:cubicBezTo>
                          <a:pt x="173" y="204"/>
                          <a:pt x="173" y="203"/>
                          <a:pt x="173" y="202"/>
                        </a:cubicBezTo>
                        <a:cubicBezTo>
                          <a:pt x="174" y="200"/>
                          <a:pt x="176" y="200"/>
                          <a:pt x="177" y="199"/>
                        </a:cubicBezTo>
                        <a:cubicBezTo>
                          <a:pt x="179" y="198"/>
                          <a:pt x="179" y="196"/>
                          <a:pt x="179" y="193"/>
                        </a:cubicBezTo>
                        <a:cubicBezTo>
                          <a:pt x="179" y="191"/>
                          <a:pt x="178" y="191"/>
                          <a:pt x="178" y="189"/>
                        </a:cubicBezTo>
                        <a:cubicBezTo>
                          <a:pt x="178" y="189"/>
                          <a:pt x="178" y="189"/>
                          <a:pt x="178" y="188"/>
                        </a:cubicBezTo>
                        <a:cubicBezTo>
                          <a:pt x="181" y="188"/>
                          <a:pt x="182" y="186"/>
                          <a:pt x="185" y="186"/>
                        </a:cubicBezTo>
                        <a:cubicBezTo>
                          <a:pt x="187" y="186"/>
                          <a:pt x="189" y="188"/>
                          <a:pt x="191" y="188"/>
                        </a:cubicBezTo>
                        <a:cubicBezTo>
                          <a:pt x="191" y="188"/>
                          <a:pt x="191" y="188"/>
                          <a:pt x="191" y="188"/>
                        </a:cubicBezTo>
                        <a:cubicBezTo>
                          <a:pt x="191" y="188"/>
                          <a:pt x="190" y="188"/>
                          <a:pt x="190" y="187"/>
                        </a:cubicBezTo>
                        <a:cubicBezTo>
                          <a:pt x="190" y="186"/>
                          <a:pt x="191" y="185"/>
                          <a:pt x="191" y="183"/>
                        </a:cubicBezTo>
                        <a:cubicBezTo>
                          <a:pt x="191" y="180"/>
                          <a:pt x="188" y="177"/>
                          <a:pt x="185" y="177"/>
                        </a:cubicBezTo>
                        <a:cubicBezTo>
                          <a:pt x="180" y="177"/>
                          <a:pt x="179" y="183"/>
                          <a:pt x="174" y="183"/>
                        </a:cubicBezTo>
                        <a:cubicBezTo>
                          <a:pt x="171" y="183"/>
                          <a:pt x="171" y="180"/>
                          <a:pt x="169" y="178"/>
                        </a:cubicBezTo>
                        <a:cubicBezTo>
                          <a:pt x="167" y="175"/>
                          <a:pt x="163" y="174"/>
                          <a:pt x="163" y="170"/>
                        </a:cubicBezTo>
                        <a:cubicBezTo>
                          <a:pt x="163" y="169"/>
                          <a:pt x="164" y="169"/>
                          <a:pt x="164" y="168"/>
                        </a:cubicBezTo>
                        <a:cubicBezTo>
                          <a:pt x="164" y="164"/>
                          <a:pt x="162" y="162"/>
                          <a:pt x="162" y="159"/>
                        </a:cubicBezTo>
                        <a:cubicBezTo>
                          <a:pt x="162" y="159"/>
                          <a:pt x="162" y="159"/>
                          <a:pt x="162" y="159"/>
                        </a:cubicBezTo>
                        <a:cubicBezTo>
                          <a:pt x="159" y="157"/>
                          <a:pt x="158" y="154"/>
                          <a:pt x="157" y="151"/>
                        </a:cubicBezTo>
                        <a:cubicBezTo>
                          <a:pt x="154" y="147"/>
                          <a:pt x="151" y="146"/>
                          <a:pt x="149" y="142"/>
                        </a:cubicBezTo>
                        <a:cubicBezTo>
                          <a:pt x="146" y="138"/>
                          <a:pt x="147" y="135"/>
                          <a:pt x="147" y="131"/>
                        </a:cubicBezTo>
                        <a:cubicBezTo>
                          <a:pt x="147" y="129"/>
                          <a:pt x="146" y="128"/>
                          <a:pt x="147" y="126"/>
                        </a:cubicBezTo>
                        <a:cubicBezTo>
                          <a:pt x="147" y="126"/>
                          <a:pt x="148" y="125"/>
                          <a:pt x="148" y="124"/>
                        </a:cubicBezTo>
                        <a:cubicBezTo>
                          <a:pt x="146" y="123"/>
                          <a:pt x="144" y="122"/>
                          <a:pt x="144" y="119"/>
                        </a:cubicBezTo>
                        <a:cubicBezTo>
                          <a:pt x="144" y="115"/>
                          <a:pt x="146" y="114"/>
                          <a:pt x="146" y="110"/>
                        </a:cubicBezTo>
                        <a:cubicBezTo>
                          <a:pt x="146" y="108"/>
                          <a:pt x="145" y="107"/>
                          <a:pt x="144" y="105"/>
                        </a:cubicBezTo>
                        <a:cubicBezTo>
                          <a:pt x="148" y="105"/>
                          <a:pt x="152" y="104"/>
                          <a:pt x="152" y="101"/>
                        </a:cubicBezTo>
                        <a:cubicBezTo>
                          <a:pt x="152" y="87"/>
                          <a:pt x="152" y="87"/>
                          <a:pt x="152" y="87"/>
                        </a:cubicBezTo>
                        <a:cubicBezTo>
                          <a:pt x="152" y="85"/>
                          <a:pt x="151" y="84"/>
                          <a:pt x="151" y="82"/>
                        </a:cubicBezTo>
                        <a:cubicBezTo>
                          <a:pt x="151" y="80"/>
                          <a:pt x="152" y="79"/>
                          <a:pt x="152" y="78"/>
                        </a:cubicBezTo>
                        <a:cubicBezTo>
                          <a:pt x="152" y="76"/>
                          <a:pt x="151" y="75"/>
                          <a:pt x="151" y="74"/>
                        </a:cubicBezTo>
                        <a:cubicBezTo>
                          <a:pt x="150" y="74"/>
                          <a:pt x="149" y="76"/>
                          <a:pt x="147" y="76"/>
                        </a:cubicBezTo>
                        <a:cubicBezTo>
                          <a:pt x="145" y="76"/>
                          <a:pt x="145" y="73"/>
                          <a:pt x="145" y="71"/>
                        </a:cubicBezTo>
                        <a:cubicBezTo>
                          <a:pt x="145" y="68"/>
                          <a:pt x="145" y="66"/>
                          <a:pt x="143" y="63"/>
                        </a:cubicBezTo>
                        <a:cubicBezTo>
                          <a:pt x="142" y="61"/>
                          <a:pt x="140" y="61"/>
                          <a:pt x="137" y="61"/>
                        </a:cubicBezTo>
                        <a:cubicBezTo>
                          <a:pt x="135" y="61"/>
                          <a:pt x="135" y="64"/>
                          <a:pt x="133" y="65"/>
                        </a:cubicBezTo>
                        <a:cubicBezTo>
                          <a:pt x="127" y="67"/>
                          <a:pt x="125" y="72"/>
                          <a:pt x="119" y="72"/>
                        </a:cubicBezTo>
                        <a:cubicBezTo>
                          <a:pt x="114" y="72"/>
                          <a:pt x="112" y="67"/>
                          <a:pt x="108" y="63"/>
                        </a:cubicBezTo>
                        <a:cubicBezTo>
                          <a:pt x="105" y="61"/>
                          <a:pt x="102" y="62"/>
                          <a:pt x="101" y="60"/>
                        </a:cubicBezTo>
                        <a:cubicBezTo>
                          <a:pt x="96" y="53"/>
                          <a:pt x="96" y="49"/>
                          <a:pt x="94" y="41"/>
                        </a:cubicBezTo>
                        <a:cubicBezTo>
                          <a:pt x="93" y="37"/>
                          <a:pt x="92" y="35"/>
                          <a:pt x="92" y="30"/>
                        </a:cubicBezTo>
                        <a:cubicBezTo>
                          <a:pt x="92" y="23"/>
                          <a:pt x="95" y="20"/>
                          <a:pt x="98" y="13"/>
                        </a:cubicBezTo>
                        <a:cubicBezTo>
                          <a:pt x="99" y="11"/>
                          <a:pt x="99" y="9"/>
                          <a:pt x="100" y="6"/>
                        </a:cubicBezTo>
                        <a:cubicBezTo>
                          <a:pt x="103" y="3"/>
                          <a:pt x="106" y="4"/>
                          <a:pt x="110" y="4"/>
                        </a:cubicBezTo>
                        <a:cubicBezTo>
                          <a:pt x="115" y="4"/>
                          <a:pt x="118" y="5"/>
                          <a:pt x="123" y="6"/>
                        </a:cubicBezTo>
                        <a:cubicBezTo>
                          <a:pt x="130" y="6"/>
                          <a:pt x="132" y="8"/>
                          <a:pt x="140" y="10"/>
                        </a:cubicBezTo>
                        <a:cubicBezTo>
                          <a:pt x="141" y="9"/>
                          <a:pt x="141" y="9"/>
                          <a:pt x="141" y="9"/>
                        </a:cubicBezTo>
                        <a:cubicBezTo>
                          <a:pt x="130" y="6"/>
                          <a:pt x="123" y="3"/>
                          <a:pt x="112" y="3"/>
                        </a:cubicBezTo>
                        <a:cubicBezTo>
                          <a:pt x="107" y="3"/>
                          <a:pt x="107" y="3"/>
                          <a:pt x="107" y="3"/>
                        </a:cubicBezTo>
                        <a:cubicBezTo>
                          <a:pt x="105" y="3"/>
                          <a:pt x="104" y="3"/>
                          <a:pt x="102" y="3"/>
                        </a:cubicBezTo>
                        <a:cubicBezTo>
                          <a:pt x="98" y="3"/>
                          <a:pt x="96" y="0"/>
                          <a:pt x="93" y="0"/>
                        </a:cubicBezTo>
                        <a:cubicBezTo>
                          <a:pt x="85" y="0"/>
                          <a:pt x="82" y="6"/>
                          <a:pt x="76" y="11"/>
                        </a:cubicBezTo>
                        <a:cubicBezTo>
                          <a:pt x="74" y="13"/>
                          <a:pt x="72" y="15"/>
                          <a:pt x="70" y="17"/>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59" name="Google Shape;59;p4"/>
                  <p:cNvSpPr/>
                  <p:nvPr/>
                </p:nvSpPr>
                <p:spPr>
                  <a:xfrm>
                    <a:off x="4721225" y="2597150"/>
                    <a:ext cx="1123950" cy="1184276"/>
                  </a:xfrm>
                  <a:custGeom>
                    <a:avLst/>
                    <a:gdLst/>
                    <a:ahLst/>
                    <a:cxnLst/>
                    <a:rect l="l" t="t" r="r" b="b"/>
                    <a:pathLst>
                      <a:path w="770" h="812" extrusionOk="0">
                        <a:moveTo>
                          <a:pt x="0" y="806"/>
                        </a:moveTo>
                        <a:cubicBezTo>
                          <a:pt x="5" y="809"/>
                          <a:pt x="8" y="811"/>
                          <a:pt x="14" y="811"/>
                        </a:cubicBezTo>
                        <a:cubicBezTo>
                          <a:pt x="21" y="811"/>
                          <a:pt x="24" y="806"/>
                          <a:pt x="31" y="806"/>
                        </a:cubicBezTo>
                        <a:cubicBezTo>
                          <a:pt x="34" y="806"/>
                          <a:pt x="36" y="808"/>
                          <a:pt x="36" y="810"/>
                        </a:cubicBezTo>
                        <a:cubicBezTo>
                          <a:pt x="36" y="810"/>
                          <a:pt x="36" y="810"/>
                          <a:pt x="36" y="810"/>
                        </a:cubicBezTo>
                        <a:cubicBezTo>
                          <a:pt x="36" y="810"/>
                          <a:pt x="36" y="811"/>
                          <a:pt x="37" y="811"/>
                        </a:cubicBezTo>
                        <a:cubicBezTo>
                          <a:pt x="40" y="811"/>
                          <a:pt x="42" y="810"/>
                          <a:pt x="44" y="812"/>
                        </a:cubicBezTo>
                        <a:cubicBezTo>
                          <a:pt x="45" y="808"/>
                          <a:pt x="46" y="805"/>
                          <a:pt x="49" y="803"/>
                        </a:cubicBezTo>
                        <a:cubicBezTo>
                          <a:pt x="51" y="802"/>
                          <a:pt x="51" y="800"/>
                          <a:pt x="53" y="800"/>
                        </a:cubicBezTo>
                        <a:cubicBezTo>
                          <a:pt x="56" y="800"/>
                          <a:pt x="57" y="803"/>
                          <a:pt x="61" y="804"/>
                        </a:cubicBezTo>
                        <a:cubicBezTo>
                          <a:pt x="63" y="804"/>
                          <a:pt x="64" y="804"/>
                          <a:pt x="66" y="804"/>
                        </a:cubicBezTo>
                        <a:cubicBezTo>
                          <a:pt x="70" y="805"/>
                          <a:pt x="72" y="808"/>
                          <a:pt x="76" y="810"/>
                        </a:cubicBezTo>
                        <a:cubicBezTo>
                          <a:pt x="80" y="812"/>
                          <a:pt x="82" y="811"/>
                          <a:pt x="86" y="811"/>
                        </a:cubicBezTo>
                        <a:cubicBezTo>
                          <a:pt x="92" y="804"/>
                          <a:pt x="95" y="800"/>
                          <a:pt x="100" y="792"/>
                        </a:cubicBezTo>
                        <a:cubicBezTo>
                          <a:pt x="102" y="788"/>
                          <a:pt x="105" y="786"/>
                          <a:pt x="106" y="781"/>
                        </a:cubicBezTo>
                        <a:cubicBezTo>
                          <a:pt x="108" y="774"/>
                          <a:pt x="106" y="770"/>
                          <a:pt x="109" y="763"/>
                        </a:cubicBezTo>
                        <a:cubicBezTo>
                          <a:pt x="110" y="761"/>
                          <a:pt x="112" y="760"/>
                          <a:pt x="114" y="759"/>
                        </a:cubicBezTo>
                        <a:cubicBezTo>
                          <a:pt x="117" y="758"/>
                          <a:pt x="118" y="756"/>
                          <a:pt x="121" y="756"/>
                        </a:cubicBezTo>
                        <a:cubicBezTo>
                          <a:pt x="125" y="756"/>
                          <a:pt x="125" y="756"/>
                          <a:pt x="125" y="756"/>
                        </a:cubicBezTo>
                        <a:cubicBezTo>
                          <a:pt x="127" y="756"/>
                          <a:pt x="128" y="754"/>
                          <a:pt x="130" y="752"/>
                        </a:cubicBezTo>
                        <a:cubicBezTo>
                          <a:pt x="131" y="751"/>
                          <a:pt x="133" y="751"/>
                          <a:pt x="134" y="750"/>
                        </a:cubicBezTo>
                        <a:cubicBezTo>
                          <a:pt x="136" y="748"/>
                          <a:pt x="137" y="745"/>
                          <a:pt x="140" y="744"/>
                        </a:cubicBezTo>
                        <a:cubicBezTo>
                          <a:pt x="144" y="745"/>
                          <a:pt x="144" y="745"/>
                          <a:pt x="144" y="745"/>
                        </a:cubicBezTo>
                        <a:cubicBezTo>
                          <a:pt x="147" y="744"/>
                          <a:pt x="146" y="741"/>
                          <a:pt x="149" y="739"/>
                        </a:cubicBezTo>
                        <a:cubicBezTo>
                          <a:pt x="153" y="737"/>
                          <a:pt x="156" y="738"/>
                          <a:pt x="160" y="736"/>
                        </a:cubicBezTo>
                        <a:cubicBezTo>
                          <a:pt x="162" y="734"/>
                          <a:pt x="162" y="730"/>
                          <a:pt x="165" y="730"/>
                        </a:cubicBezTo>
                        <a:cubicBezTo>
                          <a:pt x="166" y="730"/>
                          <a:pt x="166" y="732"/>
                          <a:pt x="167" y="733"/>
                        </a:cubicBezTo>
                        <a:cubicBezTo>
                          <a:pt x="168" y="734"/>
                          <a:pt x="169" y="735"/>
                          <a:pt x="171" y="737"/>
                        </a:cubicBezTo>
                        <a:cubicBezTo>
                          <a:pt x="174" y="741"/>
                          <a:pt x="178" y="743"/>
                          <a:pt x="183" y="743"/>
                        </a:cubicBezTo>
                        <a:cubicBezTo>
                          <a:pt x="189" y="743"/>
                          <a:pt x="189" y="734"/>
                          <a:pt x="195" y="734"/>
                        </a:cubicBezTo>
                        <a:cubicBezTo>
                          <a:pt x="198" y="734"/>
                          <a:pt x="198" y="737"/>
                          <a:pt x="201" y="738"/>
                        </a:cubicBezTo>
                        <a:cubicBezTo>
                          <a:pt x="204" y="739"/>
                          <a:pt x="206" y="739"/>
                          <a:pt x="208" y="741"/>
                        </a:cubicBezTo>
                        <a:cubicBezTo>
                          <a:pt x="210" y="742"/>
                          <a:pt x="211" y="743"/>
                          <a:pt x="212" y="743"/>
                        </a:cubicBezTo>
                        <a:cubicBezTo>
                          <a:pt x="217" y="743"/>
                          <a:pt x="217" y="743"/>
                          <a:pt x="217" y="743"/>
                        </a:cubicBezTo>
                        <a:cubicBezTo>
                          <a:pt x="217" y="743"/>
                          <a:pt x="217" y="744"/>
                          <a:pt x="217" y="744"/>
                        </a:cubicBezTo>
                        <a:cubicBezTo>
                          <a:pt x="217" y="745"/>
                          <a:pt x="217" y="745"/>
                          <a:pt x="217" y="745"/>
                        </a:cubicBezTo>
                        <a:cubicBezTo>
                          <a:pt x="217" y="746"/>
                          <a:pt x="217" y="747"/>
                          <a:pt x="218" y="747"/>
                        </a:cubicBezTo>
                        <a:cubicBezTo>
                          <a:pt x="219" y="747"/>
                          <a:pt x="219" y="747"/>
                          <a:pt x="220" y="746"/>
                        </a:cubicBezTo>
                        <a:cubicBezTo>
                          <a:pt x="222" y="747"/>
                          <a:pt x="222" y="747"/>
                          <a:pt x="222" y="747"/>
                        </a:cubicBezTo>
                        <a:cubicBezTo>
                          <a:pt x="222" y="749"/>
                          <a:pt x="221" y="753"/>
                          <a:pt x="224" y="753"/>
                        </a:cubicBezTo>
                        <a:cubicBezTo>
                          <a:pt x="229" y="753"/>
                          <a:pt x="231" y="750"/>
                          <a:pt x="235" y="747"/>
                        </a:cubicBezTo>
                        <a:cubicBezTo>
                          <a:pt x="237" y="745"/>
                          <a:pt x="239" y="746"/>
                          <a:pt x="240" y="745"/>
                        </a:cubicBezTo>
                        <a:cubicBezTo>
                          <a:pt x="242" y="743"/>
                          <a:pt x="242" y="740"/>
                          <a:pt x="245" y="740"/>
                        </a:cubicBezTo>
                        <a:cubicBezTo>
                          <a:pt x="251" y="740"/>
                          <a:pt x="251" y="740"/>
                          <a:pt x="251" y="740"/>
                        </a:cubicBezTo>
                        <a:cubicBezTo>
                          <a:pt x="253" y="740"/>
                          <a:pt x="253" y="738"/>
                          <a:pt x="255" y="738"/>
                        </a:cubicBezTo>
                        <a:cubicBezTo>
                          <a:pt x="258" y="738"/>
                          <a:pt x="258" y="741"/>
                          <a:pt x="261" y="741"/>
                        </a:cubicBezTo>
                        <a:cubicBezTo>
                          <a:pt x="261" y="741"/>
                          <a:pt x="261" y="741"/>
                          <a:pt x="261" y="741"/>
                        </a:cubicBezTo>
                        <a:cubicBezTo>
                          <a:pt x="264" y="738"/>
                          <a:pt x="267" y="737"/>
                          <a:pt x="269" y="732"/>
                        </a:cubicBezTo>
                        <a:cubicBezTo>
                          <a:pt x="270" y="730"/>
                          <a:pt x="271" y="727"/>
                          <a:pt x="274" y="726"/>
                        </a:cubicBezTo>
                        <a:cubicBezTo>
                          <a:pt x="276" y="726"/>
                          <a:pt x="276" y="723"/>
                          <a:pt x="278" y="722"/>
                        </a:cubicBezTo>
                        <a:cubicBezTo>
                          <a:pt x="279" y="721"/>
                          <a:pt x="280" y="722"/>
                          <a:pt x="281" y="720"/>
                        </a:cubicBezTo>
                        <a:cubicBezTo>
                          <a:pt x="284" y="717"/>
                          <a:pt x="284" y="712"/>
                          <a:pt x="288" y="712"/>
                        </a:cubicBezTo>
                        <a:cubicBezTo>
                          <a:pt x="288" y="712"/>
                          <a:pt x="289" y="713"/>
                          <a:pt x="289" y="713"/>
                        </a:cubicBezTo>
                        <a:cubicBezTo>
                          <a:pt x="291" y="713"/>
                          <a:pt x="290" y="711"/>
                          <a:pt x="291" y="710"/>
                        </a:cubicBezTo>
                        <a:cubicBezTo>
                          <a:pt x="292" y="708"/>
                          <a:pt x="294" y="708"/>
                          <a:pt x="296" y="706"/>
                        </a:cubicBezTo>
                        <a:cubicBezTo>
                          <a:pt x="298" y="703"/>
                          <a:pt x="301" y="703"/>
                          <a:pt x="303" y="700"/>
                        </a:cubicBezTo>
                        <a:cubicBezTo>
                          <a:pt x="306" y="698"/>
                          <a:pt x="305" y="694"/>
                          <a:pt x="307" y="692"/>
                        </a:cubicBezTo>
                        <a:cubicBezTo>
                          <a:pt x="309" y="690"/>
                          <a:pt x="312" y="689"/>
                          <a:pt x="312" y="686"/>
                        </a:cubicBezTo>
                        <a:cubicBezTo>
                          <a:pt x="312" y="682"/>
                          <a:pt x="312" y="682"/>
                          <a:pt x="312" y="682"/>
                        </a:cubicBezTo>
                        <a:cubicBezTo>
                          <a:pt x="312" y="678"/>
                          <a:pt x="317" y="678"/>
                          <a:pt x="320" y="676"/>
                        </a:cubicBezTo>
                        <a:cubicBezTo>
                          <a:pt x="323" y="674"/>
                          <a:pt x="323" y="672"/>
                          <a:pt x="323" y="669"/>
                        </a:cubicBezTo>
                        <a:cubicBezTo>
                          <a:pt x="323" y="666"/>
                          <a:pt x="322" y="665"/>
                          <a:pt x="322" y="662"/>
                        </a:cubicBezTo>
                        <a:cubicBezTo>
                          <a:pt x="322" y="660"/>
                          <a:pt x="326" y="660"/>
                          <a:pt x="328" y="658"/>
                        </a:cubicBezTo>
                        <a:cubicBezTo>
                          <a:pt x="330" y="657"/>
                          <a:pt x="330" y="655"/>
                          <a:pt x="332" y="654"/>
                        </a:cubicBezTo>
                        <a:cubicBezTo>
                          <a:pt x="336" y="652"/>
                          <a:pt x="339" y="652"/>
                          <a:pt x="341" y="648"/>
                        </a:cubicBezTo>
                        <a:cubicBezTo>
                          <a:pt x="342" y="646"/>
                          <a:pt x="342" y="644"/>
                          <a:pt x="343" y="643"/>
                        </a:cubicBezTo>
                        <a:cubicBezTo>
                          <a:pt x="346" y="639"/>
                          <a:pt x="350" y="640"/>
                          <a:pt x="355" y="639"/>
                        </a:cubicBezTo>
                        <a:cubicBezTo>
                          <a:pt x="357" y="639"/>
                          <a:pt x="358" y="637"/>
                          <a:pt x="359" y="637"/>
                        </a:cubicBezTo>
                        <a:cubicBezTo>
                          <a:pt x="362" y="637"/>
                          <a:pt x="362" y="640"/>
                          <a:pt x="365" y="640"/>
                        </a:cubicBezTo>
                        <a:cubicBezTo>
                          <a:pt x="369" y="640"/>
                          <a:pt x="369" y="635"/>
                          <a:pt x="373" y="633"/>
                        </a:cubicBezTo>
                        <a:cubicBezTo>
                          <a:pt x="376" y="631"/>
                          <a:pt x="378" y="631"/>
                          <a:pt x="380" y="628"/>
                        </a:cubicBezTo>
                        <a:cubicBezTo>
                          <a:pt x="382" y="627"/>
                          <a:pt x="381" y="625"/>
                          <a:pt x="383" y="624"/>
                        </a:cubicBezTo>
                        <a:cubicBezTo>
                          <a:pt x="384" y="623"/>
                          <a:pt x="386" y="624"/>
                          <a:pt x="387" y="623"/>
                        </a:cubicBezTo>
                        <a:cubicBezTo>
                          <a:pt x="389" y="622"/>
                          <a:pt x="389" y="619"/>
                          <a:pt x="392" y="619"/>
                        </a:cubicBezTo>
                        <a:cubicBezTo>
                          <a:pt x="394" y="619"/>
                          <a:pt x="395" y="621"/>
                          <a:pt x="397" y="621"/>
                        </a:cubicBezTo>
                        <a:cubicBezTo>
                          <a:pt x="397" y="621"/>
                          <a:pt x="398" y="620"/>
                          <a:pt x="398" y="620"/>
                        </a:cubicBezTo>
                        <a:cubicBezTo>
                          <a:pt x="401" y="620"/>
                          <a:pt x="401" y="624"/>
                          <a:pt x="403" y="624"/>
                        </a:cubicBezTo>
                        <a:cubicBezTo>
                          <a:pt x="406" y="624"/>
                          <a:pt x="406" y="620"/>
                          <a:pt x="407" y="618"/>
                        </a:cubicBezTo>
                        <a:cubicBezTo>
                          <a:pt x="408" y="616"/>
                          <a:pt x="410" y="615"/>
                          <a:pt x="410" y="613"/>
                        </a:cubicBezTo>
                        <a:cubicBezTo>
                          <a:pt x="411" y="611"/>
                          <a:pt x="411" y="609"/>
                          <a:pt x="413" y="607"/>
                        </a:cubicBezTo>
                        <a:cubicBezTo>
                          <a:pt x="416" y="604"/>
                          <a:pt x="421" y="604"/>
                          <a:pt x="421" y="599"/>
                        </a:cubicBezTo>
                        <a:cubicBezTo>
                          <a:pt x="422" y="599"/>
                          <a:pt x="422" y="599"/>
                          <a:pt x="422" y="599"/>
                        </a:cubicBezTo>
                        <a:cubicBezTo>
                          <a:pt x="423" y="599"/>
                          <a:pt x="424" y="599"/>
                          <a:pt x="425" y="599"/>
                        </a:cubicBezTo>
                        <a:cubicBezTo>
                          <a:pt x="428" y="599"/>
                          <a:pt x="429" y="595"/>
                          <a:pt x="432" y="595"/>
                        </a:cubicBezTo>
                        <a:cubicBezTo>
                          <a:pt x="434" y="595"/>
                          <a:pt x="434" y="595"/>
                          <a:pt x="435" y="595"/>
                        </a:cubicBezTo>
                        <a:cubicBezTo>
                          <a:pt x="441" y="595"/>
                          <a:pt x="442" y="590"/>
                          <a:pt x="447" y="588"/>
                        </a:cubicBezTo>
                        <a:cubicBezTo>
                          <a:pt x="447" y="587"/>
                          <a:pt x="447" y="587"/>
                          <a:pt x="447" y="586"/>
                        </a:cubicBezTo>
                        <a:cubicBezTo>
                          <a:pt x="447" y="583"/>
                          <a:pt x="449" y="581"/>
                          <a:pt x="452" y="579"/>
                        </a:cubicBezTo>
                        <a:cubicBezTo>
                          <a:pt x="454" y="577"/>
                          <a:pt x="455" y="574"/>
                          <a:pt x="457" y="574"/>
                        </a:cubicBezTo>
                        <a:cubicBezTo>
                          <a:pt x="459" y="574"/>
                          <a:pt x="460" y="577"/>
                          <a:pt x="460" y="579"/>
                        </a:cubicBezTo>
                        <a:cubicBezTo>
                          <a:pt x="465" y="578"/>
                          <a:pt x="467" y="573"/>
                          <a:pt x="469" y="568"/>
                        </a:cubicBezTo>
                        <a:cubicBezTo>
                          <a:pt x="471" y="566"/>
                          <a:pt x="474" y="566"/>
                          <a:pt x="474" y="563"/>
                        </a:cubicBezTo>
                        <a:cubicBezTo>
                          <a:pt x="474" y="562"/>
                          <a:pt x="473" y="562"/>
                          <a:pt x="473" y="561"/>
                        </a:cubicBezTo>
                        <a:cubicBezTo>
                          <a:pt x="473" y="556"/>
                          <a:pt x="477" y="554"/>
                          <a:pt x="480" y="552"/>
                        </a:cubicBezTo>
                        <a:cubicBezTo>
                          <a:pt x="483" y="551"/>
                          <a:pt x="483" y="548"/>
                          <a:pt x="486" y="548"/>
                        </a:cubicBezTo>
                        <a:cubicBezTo>
                          <a:pt x="487" y="548"/>
                          <a:pt x="487" y="549"/>
                          <a:pt x="488" y="549"/>
                        </a:cubicBezTo>
                        <a:cubicBezTo>
                          <a:pt x="491" y="549"/>
                          <a:pt x="492" y="545"/>
                          <a:pt x="495" y="545"/>
                        </a:cubicBezTo>
                        <a:cubicBezTo>
                          <a:pt x="502" y="542"/>
                          <a:pt x="504" y="535"/>
                          <a:pt x="507" y="528"/>
                        </a:cubicBezTo>
                        <a:cubicBezTo>
                          <a:pt x="509" y="525"/>
                          <a:pt x="511" y="525"/>
                          <a:pt x="514" y="523"/>
                        </a:cubicBezTo>
                        <a:cubicBezTo>
                          <a:pt x="516" y="521"/>
                          <a:pt x="516" y="517"/>
                          <a:pt x="519" y="517"/>
                        </a:cubicBezTo>
                        <a:cubicBezTo>
                          <a:pt x="520" y="517"/>
                          <a:pt x="520" y="518"/>
                          <a:pt x="521" y="518"/>
                        </a:cubicBezTo>
                        <a:cubicBezTo>
                          <a:pt x="523" y="518"/>
                          <a:pt x="525" y="516"/>
                          <a:pt x="527" y="516"/>
                        </a:cubicBezTo>
                        <a:cubicBezTo>
                          <a:pt x="528" y="516"/>
                          <a:pt x="528" y="518"/>
                          <a:pt x="529" y="519"/>
                        </a:cubicBezTo>
                        <a:cubicBezTo>
                          <a:pt x="532" y="517"/>
                          <a:pt x="535" y="516"/>
                          <a:pt x="537" y="513"/>
                        </a:cubicBezTo>
                        <a:cubicBezTo>
                          <a:pt x="538" y="511"/>
                          <a:pt x="538" y="508"/>
                          <a:pt x="540" y="508"/>
                        </a:cubicBezTo>
                        <a:cubicBezTo>
                          <a:pt x="540" y="508"/>
                          <a:pt x="541" y="509"/>
                          <a:pt x="541" y="509"/>
                        </a:cubicBezTo>
                        <a:cubicBezTo>
                          <a:pt x="544" y="509"/>
                          <a:pt x="543" y="504"/>
                          <a:pt x="545" y="502"/>
                        </a:cubicBezTo>
                        <a:cubicBezTo>
                          <a:pt x="546" y="499"/>
                          <a:pt x="548" y="497"/>
                          <a:pt x="548" y="494"/>
                        </a:cubicBezTo>
                        <a:cubicBezTo>
                          <a:pt x="548" y="487"/>
                          <a:pt x="554" y="483"/>
                          <a:pt x="560" y="481"/>
                        </a:cubicBezTo>
                        <a:cubicBezTo>
                          <a:pt x="562" y="481"/>
                          <a:pt x="563" y="478"/>
                          <a:pt x="565" y="478"/>
                        </a:cubicBezTo>
                        <a:cubicBezTo>
                          <a:pt x="569" y="478"/>
                          <a:pt x="571" y="478"/>
                          <a:pt x="574" y="477"/>
                        </a:cubicBezTo>
                        <a:cubicBezTo>
                          <a:pt x="577" y="476"/>
                          <a:pt x="579" y="476"/>
                          <a:pt x="582" y="476"/>
                        </a:cubicBezTo>
                        <a:cubicBezTo>
                          <a:pt x="583" y="476"/>
                          <a:pt x="584" y="477"/>
                          <a:pt x="585" y="477"/>
                        </a:cubicBezTo>
                        <a:cubicBezTo>
                          <a:pt x="592" y="477"/>
                          <a:pt x="599" y="475"/>
                          <a:pt x="600" y="468"/>
                        </a:cubicBezTo>
                        <a:cubicBezTo>
                          <a:pt x="601" y="468"/>
                          <a:pt x="601" y="468"/>
                          <a:pt x="601" y="468"/>
                        </a:cubicBezTo>
                        <a:cubicBezTo>
                          <a:pt x="603" y="468"/>
                          <a:pt x="604" y="469"/>
                          <a:pt x="606" y="469"/>
                        </a:cubicBezTo>
                        <a:cubicBezTo>
                          <a:pt x="612" y="469"/>
                          <a:pt x="611" y="462"/>
                          <a:pt x="615" y="458"/>
                        </a:cubicBezTo>
                        <a:cubicBezTo>
                          <a:pt x="616" y="456"/>
                          <a:pt x="618" y="457"/>
                          <a:pt x="620" y="455"/>
                        </a:cubicBezTo>
                        <a:cubicBezTo>
                          <a:pt x="622" y="454"/>
                          <a:pt x="623" y="451"/>
                          <a:pt x="626" y="451"/>
                        </a:cubicBezTo>
                        <a:cubicBezTo>
                          <a:pt x="630" y="451"/>
                          <a:pt x="632" y="450"/>
                          <a:pt x="635" y="449"/>
                        </a:cubicBezTo>
                        <a:cubicBezTo>
                          <a:pt x="637" y="448"/>
                          <a:pt x="639" y="448"/>
                          <a:pt x="640" y="447"/>
                        </a:cubicBezTo>
                        <a:cubicBezTo>
                          <a:pt x="642" y="442"/>
                          <a:pt x="643" y="439"/>
                          <a:pt x="646" y="434"/>
                        </a:cubicBezTo>
                        <a:cubicBezTo>
                          <a:pt x="648" y="432"/>
                          <a:pt x="651" y="432"/>
                          <a:pt x="653" y="430"/>
                        </a:cubicBezTo>
                        <a:cubicBezTo>
                          <a:pt x="655" y="428"/>
                          <a:pt x="655" y="425"/>
                          <a:pt x="655" y="422"/>
                        </a:cubicBezTo>
                        <a:cubicBezTo>
                          <a:pt x="656" y="419"/>
                          <a:pt x="659" y="418"/>
                          <a:pt x="661" y="417"/>
                        </a:cubicBezTo>
                        <a:cubicBezTo>
                          <a:pt x="663" y="416"/>
                          <a:pt x="662" y="414"/>
                          <a:pt x="663" y="412"/>
                        </a:cubicBezTo>
                        <a:cubicBezTo>
                          <a:pt x="665" y="411"/>
                          <a:pt x="667" y="412"/>
                          <a:pt x="669" y="411"/>
                        </a:cubicBezTo>
                        <a:cubicBezTo>
                          <a:pt x="672" y="410"/>
                          <a:pt x="674" y="408"/>
                          <a:pt x="676" y="405"/>
                        </a:cubicBezTo>
                        <a:cubicBezTo>
                          <a:pt x="679" y="401"/>
                          <a:pt x="680" y="399"/>
                          <a:pt x="684" y="396"/>
                        </a:cubicBezTo>
                        <a:cubicBezTo>
                          <a:pt x="686" y="396"/>
                          <a:pt x="686" y="394"/>
                          <a:pt x="688" y="394"/>
                        </a:cubicBezTo>
                        <a:cubicBezTo>
                          <a:pt x="689" y="394"/>
                          <a:pt x="689" y="395"/>
                          <a:pt x="690" y="395"/>
                        </a:cubicBezTo>
                        <a:cubicBezTo>
                          <a:pt x="694" y="395"/>
                          <a:pt x="695" y="390"/>
                          <a:pt x="696" y="385"/>
                        </a:cubicBezTo>
                        <a:cubicBezTo>
                          <a:pt x="698" y="380"/>
                          <a:pt x="701" y="379"/>
                          <a:pt x="701" y="374"/>
                        </a:cubicBezTo>
                        <a:cubicBezTo>
                          <a:pt x="701" y="374"/>
                          <a:pt x="701" y="374"/>
                          <a:pt x="701" y="374"/>
                        </a:cubicBezTo>
                        <a:cubicBezTo>
                          <a:pt x="699" y="374"/>
                          <a:pt x="698" y="373"/>
                          <a:pt x="696" y="374"/>
                        </a:cubicBezTo>
                        <a:cubicBezTo>
                          <a:pt x="694" y="376"/>
                          <a:pt x="694" y="379"/>
                          <a:pt x="691" y="379"/>
                        </a:cubicBezTo>
                        <a:cubicBezTo>
                          <a:pt x="689" y="379"/>
                          <a:pt x="688" y="377"/>
                          <a:pt x="686" y="377"/>
                        </a:cubicBezTo>
                        <a:cubicBezTo>
                          <a:pt x="683" y="375"/>
                          <a:pt x="681" y="372"/>
                          <a:pt x="681" y="368"/>
                        </a:cubicBezTo>
                        <a:cubicBezTo>
                          <a:pt x="681" y="364"/>
                          <a:pt x="681" y="364"/>
                          <a:pt x="681" y="364"/>
                        </a:cubicBezTo>
                        <a:cubicBezTo>
                          <a:pt x="682" y="356"/>
                          <a:pt x="682" y="356"/>
                          <a:pt x="682" y="356"/>
                        </a:cubicBezTo>
                        <a:cubicBezTo>
                          <a:pt x="682" y="350"/>
                          <a:pt x="682" y="350"/>
                          <a:pt x="682" y="350"/>
                        </a:cubicBezTo>
                        <a:cubicBezTo>
                          <a:pt x="682" y="344"/>
                          <a:pt x="681" y="340"/>
                          <a:pt x="678" y="336"/>
                        </a:cubicBezTo>
                        <a:cubicBezTo>
                          <a:pt x="676" y="334"/>
                          <a:pt x="673" y="334"/>
                          <a:pt x="673" y="332"/>
                        </a:cubicBezTo>
                        <a:cubicBezTo>
                          <a:pt x="673" y="329"/>
                          <a:pt x="676" y="327"/>
                          <a:pt x="676" y="324"/>
                        </a:cubicBezTo>
                        <a:cubicBezTo>
                          <a:pt x="676" y="324"/>
                          <a:pt x="676" y="323"/>
                          <a:pt x="675" y="323"/>
                        </a:cubicBezTo>
                        <a:cubicBezTo>
                          <a:pt x="673" y="324"/>
                          <a:pt x="672" y="326"/>
                          <a:pt x="670" y="327"/>
                        </a:cubicBezTo>
                        <a:cubicBezTo>
                          <a:pt x="668" y="328"/>
                          <a:pt x="667" y="328"/>
                          <a:pt x="667" y="330"/>
                        </a:cubicBezTo>
                        <a:cubicBezTo>
                          <a:pt x="667" y="332"/>
                          <a:pt x="668" y="332"/>
                          <a:pt x="668" y="334"/>
                        </a:cubicBezTo>
                        <a:cubicBezTo>
                          <a:pt x="668" y="335"/>
                          <a:pt x="668" y="336"/>
                          <a:pt x="668" y="337"/>
                        </a:cubicBezTo>
                        <a:cubicBezTo>
                          <a:pt x="668" y="341"/>
                          <a:pt x="668" y="342"/>
                          <a:pt x="668" y="346"/>
                        </a:cubicBezTo>
                        <a:cubicBezTo>
                          <a:pt x="665" y="344"/>
                          <a:pt x="665" y="342"/>
                          <a:pt x="663" y="339"/>
                        </a:cubicBezTo>
                        <a:cubicBezTo>
                          <a:pt x="662" y="337"/>
                          <a:pt x="660" y="337"/>
                          <a:pt x="660" y="334"/>
                        </a:cubicBezTo>
                        <a:cubicBezTo>
                          <a:pt x="660" y="330"/>
                          <a:pt x="664" y="328"/>
                          <a:pt x="664" y="324"/>
                        </a:cubicBezTo>
                        <a:cubicBezTo>
                          <a:pt x="664" y="320"/>
                          <a:pt x="662" y="319"/>
                          <a:pt x="660" y="315"/>
                        </a:cubicBezTo>
                        <a:cubicBezTo>
                          <a:pt x="658" y="316"/>
                          <a:pt x="657" y="317"/>
                          <a:pt x="655" y="317"/>
                        </a:cubicBezTo>
                        <a:cubicBezTo>
                          <a:pt x="652" y="317"/>
                          <a:pt x="652" y="313"/>
                          <a:pt x="651" y="311"/>
                        </a:cubicBezTo>
                        <a:cubicBezTo>
                          <a:pt x="650" y="308"/>
                          <a:pt x="648" y="307"/>
                          <a:pt x="648" y="304"/>
                        </a:cubicBezTo>
                        <a:cubicBezTo>
                          <a:pt x="648" y="294"/>
                          <a:pt x="662" y="293"/>
                          <a:pt x="662" y="283"/>
                        </a:cubicBezTo>
                        <a:cubicBezTo>
                          <a:pt x="662" y="281"/>
                          <a:pt x="658" y="281"/>
                          <a:pt x="656" y="279"/>
                        </a:cubicBezTo>
                        <a:cubicBezTo>
                          <a:pt x="657" y="279"/>
                          <a:pt x="657" y="278"/>
                          <a:pt x="658" y="278"/>
                        </a:cubicBezTo>
                        <a:cubicBezTo>
                          <a:pt x="660" y="278"/>
                          <a:pt x="661" y="281"/>
                          <a:pt x="663" y="281"/>
                        </a:cubicBezTo>
                        <a:cubicBezTo>
                          <a:pt x="664" y="281"/>
                          <a:pt x="665" y="281"/>
                          <a:pt x="665" y="280"/>
                        </a:cubicBezTo>
                        <a:cubicBezTo>
                          <a:pt x="665" y="272"/>
                          <a:pt x="656" y="268"/>
                          <a:pt x="648" y="268"/>
                        </a:cubicBezTo>
                        <a:cubicBezTo>
                          <a:pt x="645" y="268"/>
                          <a:pt x="646" y="272"/>
                          <a:pt x="645" y="274"/>
                        </a:cubicBezTo>
                        <a:cubicBezTo>
                          <a:pt x="644" y="274"/>
                          <a:pt x="644" y="274"/>
                          <a:pt x="644" y="274"/>
                        </a:cubicBezTo>
                        <a:cubicBezTo>
                          <a:pt x="643" y="271"/>
                          <a:pt x="642" y="269"/>
                          <a:pt x="642" y="265"/>
                        </a:cubicBezTo>
                        <a:cubicBezTo>
                          <a:pt x="642" y="263"/>
                          <a:pt x="644" y="262"/>
                          <a:pt x="644" y="260"/>
                        </a:cubicBezTo>
                        <a:cubicBezTo>
                          <a:pt x="645" y="253"/>
                          <a:pt x="649" y="248"/>
                          <a:pt x="656" y="248"/>
                        </a:cubicBezTo>
                        <a:cubicBezTo>
                          <a:pt x="660" y="248"/>
                          <a:pt x="662" y="249"/>
                          <a:pt x="666" y="249"/>
                        </a:cubicBezTo>
                        <a:cubicBezTo>
                          <a:pt x="666" y="249"/>
                          <a:pt x="667" y="249"/>
                          <a:pt x="667" y="249"/>
                        </a:cubicBezTo>
                        <a:cubicBezTo>
                          <a:pt x="666" y="254"/>
                          <a:pt x="665" y="258"/>
                          <a:pt x="664" y="263"/>
                        </a:cubicBezTo>
                        <a:cubicBezTo>
                          <a:pt x="667" y="263"/>
                          <a:pt x="668" y="264"/>
                          <a:pt x="671" y="265"/>
                        </a:cubicBezTo>
                        <a:cubicBezTo>
                          <a:pt x="673" y="264"/>
                          <a:pt x="673" y="264"/>
                          <a:pt x="673" y="264"/>
                        </a:cubicBezTo>
                        <a:cubicBezTo>
                          <a:pt x="674" y="264"/>
                          <a:pt x="675" y="265"/>
                          <a:pt x="676" y="264"/>
                        </a:cubicBezTo>
                        <a:cubicBezTo>
                          <a:pt x="676" y="261"/>
                          <a:pt x="678" y="259"/>
                          <a:pt x="678" y="255"/>
                        </a:cubicBezTo>
                        <a:cubicBezTo>
                          <a:pt x="678" y="253"/>
                          <a:pt x="675" y="252"/>
                          <a:pt x="675" y="250"/>
                        </a:cubicBezTo>
                        <a:cubicBezTo>
                          <a:pt x="675" y="246"/>
                          <a:pt x="677" y="245"/>
                          <a:pt x="678" y="242"/>
                        </a:cubicBezTo>
                        <a:cubicBezTo>
                          <a:pt x="680" y="243"/>
                          <a:pt x="681" y="247"/>
                          <a:pt x="683" y="247"/>
                        </a:cubicBezTo>
                        <a:cubicBezTo>
                          <a:pt x="684" y="247"/>
                          <a:pt x="685" y="246"/>
                          <a:pt x="685" y="246"/>
                        </a:cubicBezTo>
                        <a:cubicBezTo>
                          <a:pt x="682" y="266"/>
                          <a:pt x="682" y="266"/>
                          <a:pt x="682" y="266"/>
                        </a:cubicBezTo>
                        <a:cubicBezTo>
                          <a:pt x="683" y="265"/>
                          <a:pt x="683" y="265"/>
                          <a:pt x="683" y="265"/>
                        </a:cubicBezTo>
                        <a:cubicBezTo>
                          <a:pt x="687" y="258"/>
                          <a:pt x="688" y="254"/>
                          <a:pt x="692" y="247"/>
                        </a:cubicBezTo>
                        <a:cubicBezTo>
                          <a:pt x="694" y="244"/>
                          <a:pt x="697" y="243"/>
                          <a:pt x="697" y="239"/>
                        </a:cubicBezTo>
                        <a:cubicBezTo>
                          <a:pt x="697" y="237"/>
                          <a:pt x="695" y="236"/>
                          <a:pt x="695" y="234"/>
                        </a:cubicBezTo>
                        <a:cubicBezTo>
                          <a:pt x="695" y="234"/>
                          <a:pt x="695" y="233"/>
                          <a:pt x="695" y="233"/>
                        </a:cubicBezTo>
                        <a:cubicBezTo>
                          <a:pt x="696" y="232"/>
                          <a:pt x="696" y="232"/>
                          <a:pt x="697" y="232"/>
                        </a:cubicBezTo>
                        <a:cubicBezTo>
                          <a:pt x="700" y="232"/>
                          <a:pt x="700" y="238"/>
                          <a:pt x="703" y="238"/>
                        </a:cubicBezTo>
                        <a:cubicBezTo>
                          <a:pt x="707" y="238"/>
                          <a:pt x="705" y="233"/>
                          <a:pt x="707" y="230"/>
                        </a:cubicBezTo>
                        <a:cubicBezTo>
                          <a:pt x="708" y="230"/>
                          <a:pt x="708" y="230"/>
                          <a:pt x="709" y="231"/>
                        </a:cubicBezTo>
                        <a:cubicBezTo>
                          <a:pt x="710" y="230"/>
                          <a:pt x="710" y="227"/>
                          <a:pt x="712" y="227"/>
                        </a:cubicBezTo>
                        <a:cubicBezTo>
                          <a:pt x="713" y="227"/>
                          <a:pt x="713" y="229"/>
                          <a:pt x="713" y="231"/>
                        </a:cubicBezTo>
                        <a:cubicBezTo>
                          <a:pt x="713" y="238"/>
                          <a:pt x="708" y="241"/>
                          <a:pt x="708" y="249"/>
                        </a:cubicBezTo>
                        <a:cubicBezTo>
                          <a:pt x="708" y="252"/>
                          <a:pt x="712" y="252"/>
                          <a:pt x="715" y="252"/>
                        </a:cubicBezTo>
                        <a:cubicBezTo>
                          <a:pt x="725" y="252"/>
                          <a:pt x="728" y="242"/>
                          <a:pt x="730" y="233"/>
                        </a:cubicBezTo>
                        <a:cubicBezTo>
                          <a:pt x="732" y="224"/>
                          <a:pt x="735" y="219"/>
                          <a:pt x="735" y="209"/>
                        </a:cubicBezTo>
                        <a:cubicBezTo>
                          <a:pt x="735" y="205"/>
                          <a:pt x="728" y="205"/>
                          <a:pt x="728" y="201"/>
                        </a:cubicBezTo>
                        <a:cubicBezTo>
                          <a:pt x="728" y="197"/>
                          <a:pt x="728" y="197"/>
                          <a:pt x="728" y="197"/>
                        </a:cubicBezTo>
                        <a:cubicBezTo>
                          <a:pt x="728" y="195"/>
                          <a:pt x="726" y="194"/>
                          <a:pt x="726" y="192"/>
                        </a:cubicBezTo>
                        <a:cubicBezTo>
                          <a:pt x="726" y="190"/>
                          <a:pt x="729" y="189"/>
                          <a:pt x="730" y="187"/>
                        </a:cubicBezTo>
                        <a:cubicBezTo>
                          <a:pt x="732" y="185"/>
                          <a:pt x="732" y="183"/>
                          <a:pt x="733" y="181"/>
                        </a:cubicBezTo>
                        <a:cubicBezTo>
                          <a:pt x="732" y="181"/>
                          <a:pt x="732" y="181"/>
                          <a:pt x="731" y="181"/>
                        </a:cubicBezTo>
                        <a:cubicBezTo>
                          <a:pt x="731" y="178"/>
                          <a:pt x="734" y="178"/>
                          <a:pt x="734" y="175"/>
                        </a:cubicBezTo>
                        <a:cubicBezTo>
                          <a:pt x="734" y="173"/>
                          <a:pt x="731" y="173"/>
                          <a:pt x="731" y="171"/>
                        </a:cubicBezTo>
                        <a:cubicBezTo>
                          <a:pt x="731" y="170"/>
                          <a:pt x="734" y="170"/>
                          <a:pt x="735" y="169"/>
                        </a:cubicBezTo>
                        <a:cubicBezTo>
                          <a:pt x="737" y="166"/>
                          <a:pt x="738" y="164"/>
                          <a:pt x="741" y="163"/>
                        </a:cubicBezTo>
                        <a:cubicBezTo>
                          <a:pt x="741" y="162"/>
                          <a:pt x="741" y="161"/>
                          <a:pt x="740" y="160"/>
                        </a:cubicBezTo>
                        <a:cubicBezTo>
                          <a:pt x="740" y="159"/>
                          <a:pt x="740" y="159"/>
                          <a:pt x="740" y="159"/>
                        </a:cubicBezTo>
                        <a:cubicBezTo>
                          <a:pt x="742" y="160"/>
                          <a:pt x="742" y="161"/>
                          <a:pt x="744" y="161"/>
                        </a:cubicBezTo>
                        <a:cubicBezTo>
                          <a:pt x="745" y="161"/>
                          <a:pt x="745" y="161"/>
                          <a:pt x="745" y="161"/>
                        </a:cubicBezTo>
                        <a:cubicBezTo>
                          <a:pt x="745" y="160"/>
                          <a:pt x="745" y="160"/>
                          <a:pt x="745" y="160"/>
                        </a:cubicBezTo>
                        <a:cubicBezTo>
                          <a:pt x="744" y="159"/>
                          <a:pt x="744" y="158"/>
                          <a:pt x="743" y="158"/>
                        </a:cubicBezTo>
                        <a:cubicBezTo>
                          <a:pt x="744" y="156"/>
                          <a:pt x="746" y="156"/>
                          <a:pt x="746" y="154"/>
                        </a:cubicBezTo>
                        <a:cubicBezTo>
                          <a:pt x="747" y="153"/>
                          <a:pt x="746" y="152"/>
                          <a:pt x="747" y="151"/>
                        </a:cubicBezTo>
                        <a:cubicBezTo>
                          <a:pt x="748" y="149"/>
                          <a:pt x="749" y="149"/>
                          <a:pt x="749" y="148"/>
                        </a:cubicBezTo>
                        <a:cubicBezTo>
                          <a:pt x="749" y="146"/>
                          <a:pt x="747" y="146"/>
                          <a:pt x="747" y="145"/>
                        </a:cubicBezTo>
                        <a:cubicBezTo>
                          <a:pt x="747" y="144"/>
                          <a:pt x="747" y="144"/>
                          <a:pt x="747" y="144"/>
                        </a:cubicBezTo>
                        <a:cubicBezTo>
                          <a:pt x="749" y="144"/>
                          <a:pt x="750" y="144"/>
                          <a:pt x="752" y="144"/>
                        </a:cubicBezTo>
                        <a:cubicBezTo>
                          <a:pt x="752" y="142"/>
                          <a:pt x="752" y="142"/>
                          <a:pt x="752" y="142"/>
                        </a:cubicBezTo>
                        <a:cubicBezTo>
                          <a:pt x="751" y="141"/>
                          <a:pt x="751" y="140"/>
                          <a:pt x="750" y="139"/>
                        </a:cubicBezTo>
                        <a:cubicBezTo>
                          <a:pt x="752" y="138"/>
                          <a:pt x="752" y="135"/>
                          <a:pt x="755" y="135"/>
                        </a:cubicBezTo>
                        <a:cubicBezTo>
                          <a:pt x="757" y="135"/>
                          <a:pt x="756" y="138"/>
                          <a:pt x="758" y="139"/>
                        </a:cubicBezTo>
                        <a:cubicBezTo>
                          <a:pt x="759" y="138"/>
                          <a:pt x="759" y="138"/>
                          <a:pt x="759" y="137"/>
                        </a:cubicBezTo>
                        <a:cubicBezTo>
                          <a:pt x="759" y="136"/>
                          <a:pt x="758" y="136"/>
                          <a:pt x="757" y="136"/>
                        </a:cubicBezTo>
                        <a:cubicBezTo>
                          <a:pt x="758" y="135"/>
                          <a:pt x="759" y="136"/>
                          <a:pt x="760" y="136"/>
                        </a:cubicBezTo>
                        <a:cubicBezTo>
                          <a:pt x="763" y="136"/>
                          <a:pt x="765" y="134"/>
                          <a:pt x="765" y="131"/>
                        </a:cubicBezTo>
                        <a:cubicBezTo>
                          <a:pt x="765" y="128"/>
                          <a:pt x="763" y="128"/>
                          <a:pt x="761" y="127"/>
                        </a:cubicBezTo>
                        <a:cubicBezTo>
                          <a:pt x="761" y="126"/>
                          <a:pt x="761" y="126"/>
                          <a:pt x="761" y="126"/>
                        </a:cubicBezTo>
                        <a:cubicBezTo>
                          <a:pt x="763" y="126"/>
                          <a:pt x="764" y="127"/>
                          <a:pt x="766" y="127"/>
                        </a:cubicBezTo>
                        <a:cubicBezTo>
                          <a:pt x="768" y="127"/>
                          <a:pt x="769" y="127"/>
                          <a:pt x="770" y="126"/>
                        </a:cubicBezTo>
                        <a:cubicBezTo>
                          <a:pt x="770" y="122"/>
                          <a:pt x="767" y="121"/>
                          <a:pt x="766" y="118"/>
                        </a:cubicBezTo>
                        <a:cubicBezTo>
                          <a:pt x="768" y="108"/>
                          <a:pt x="768" y="108"/>
                          <a:pt x="768" y="108"/>
                        </a:cubicBezTo>
                        <a:cubicBezTo>
                          <a:pt x="761" y="114"/>
                          <a:pt x="759" y="118"/>
                          <a:pt x="753" y="123"/>
                        </a:cubicBezTo>
                        <a:cubicBezTo>
                          <a:pt x="750" y="125"/>
                          <a:pt x="748" y="125"/>
                          <a:pt x="745" y="127"/>
                        </a:cubicBezTo>
                        <a:cubicBezTo>
                          <a:pt x="743" y="121"/>
                          <a:pt x="743" y="121"/>
                          <a:pt x="743" y="121"/>
                        </a:cubicBezTo>
                        <a:cubicBezTo>
                          <a:pt x="740" y="121"/>
                          <a:pt x="739" y="122"/>
                          <a:pt x="737" y="122"/>
                        </a:cubicBezTo>
                        <a:cubicBezTo>
                          <a:pt x="737" y="120"/>
                          <a:pt x="737" y="118"/>
                          <a:pt x="738" y="116"/>
                        </a:cubicBezTo>
                        <a:cubicBezTo>
                          <a:pt x="739" y="114"/>
                          <a:pt x="741" y="113"/>
                          <a:pt x="741" y="111"/>
                        </a:cubicBezTo>
                        <a:cubicBezTo>
                          <a:pt x="741" y="110"/>
                          <a:pt x="741" y="110"/>
                          <a:pt x="741" y="109"/>
                        </a:cubicBezTo>
                        <a:cubicBezTo>
                          <a:pt x="741" y="106"/>
                          <a:pt x="747" y="108"/>
                          <a:pt x="749" y="106"/>
                        </a:cubicBezTo>
                        <a:cubicBezTo>
                          <a:pt x="751" y="104"/>
                          <a:pt x="750" y="101"/>
                          <a:pt x="750" y="99"/>
                        </a:cubicBezTo>
                        <a:cubicBezTo>
                          <a:pt x="750" y="95"/>
                          <a:pt x="747" y="94"/>
                          <a:pt x="745" y="91"/>
                        </a:cubicBezTo>
                        <a:cubicBezTo>
                          <a:pt x="744" y="90"/>
                          <a:pt x="744" y="88"/>
                          <a:pt x="743" y="87"/>
                        </a:cubicBezTo>
                        <a:cubicBezTo>
                          <a:pt x="743" y="86"/>
                          <a:pt x="741" y="86"/>
                          <a:pt x="741" y="84"/>
                        </a:cubicBezTo>
                        <a:cubicBezTo>
                          <a:pt x="741" y="81"/>
                          <a:pt x="744" y="80"/>
                          <a:pt x="744" y="77"/>
                        </a:cubicBezTo>
                        <a:cubicBezTo>
                          <a:pt x="744" y="74"/>
                          <a:pt x="743" y="73"/>
                          <a:pt x="743" y="70"/>
                        </a:cubicBezTo>
                        <a:cubicBezTo>
                          <a:pt x="743" y="68"/>
                          <a:pt x="743" y="66"/>
                          <a:pt x="741" y="65"/>
                        </a:cubicBezTo>
                        <a:cubicBezTo>
                          <a:pt x="740" y="65"/>
                          <a:pt x="739" y="65"/>
                          <a:pt x="738" y="65"/>
                        </a:cubicBezTo>
                        <a:cubicBezTo>
                          <a:pt x="738" y="62"/>
                          <a:pt x="738" y="62"/>
                          <a:pt x="738" y="62"/>
                        </a:cubicBezTo>
                        <a:cubicBezTo>
                          <a:pt x="738" y="60"/>
                          <a:pt x="736" y="60"/>
                          <a:pt x="736" y="58"/>
                        </a:cubicBezTo>
                        <a:cubicBezTo>
                          <a:pt x="736" y="49"/>
                          <a:pt x="736" y="49"/>
                          <a:pt x="736" y="49"/>
                        </a:cubicBezTo>
                        <a:cubicBezTo>
                          <a:pt x="734" y="49"/>
                          <a:pt x="734" y="49"/>
                          <a:pt x="734" y="49"/>
                        </a:cubicBezTo>
                        <a:cubicBezTo>
                          <a:pt x="732" y="51"/>
                          <a:pt x="730" y="52"/>
                          <a:pt x="729" y="55"/>
                        </a:cubicBezTo>
                        <a:cubicBezTo>
                          <a:pt x="728" y="57"/>
                          <a:pt x="727" y="59"/>
                          <a:pt x="725" y="59"/>
                        </a:cubicBezTo>
                        <a:cubicBezTo>
                          <a:pt x="724" y="59"/>
                          <a:pt x="724" y="57"/>
                          <a:pt x="723" y="56"/>
                        </a:cubicBezTo>
                        <a:cubicBezTo>
                          <a:pt x="722" y="54"/>
                          <a:pt x="722" y="53"/>
                          <a:pt x="721" y="52"/>
                        </a:cubicBezTo>
                        <a:cubicBezTo>
                          <a:pt x="717" y="57"/>
                          <a:pt x="714" y="59"/>
                          <a:pt x="711" y="64"/>
                        </a:cubicBezTo>
                        <a:cubicBezTo>
                          <a:pt x="710" y="66"/>
                          <a:pt x="709" y="67"/>
                          <a:pt x="708" y="69"/>
                        </a:cubicBezTo>
                        <a:cubicBezTo>
                          <a:pt x="708" y="70"/>
                          <a:pt x="708" y="72"/>
                          <a:pt x="706" y="72"/>
                        </a:cubicBezTo>
                        <a:cubicBezTo>
                          <a:pt x="705" y="72"/>
                          <a:pt x="705" y="71"/>
                          <a:pt x="704" y="71"/>
                        </a:cubicBezTo>
                        <a:cubicBezTo>
                          <a:pt x="701" y="71"/>
                          <a:pt x="700" y="73"/>
                          <a:pt x="698" y="73"/>
                        </a:cubicBezTo>
                        <a:cubicBezTo>
                          <a:pt x="697" y="73"/>
                          <a:pt x="697" y="72"/>
                          <a:pt x="697" y="71"/>
                        </a:cubicBezTo>
                        <a:cubicBezTo>
                          <a:pt x="697" y="66"/>
                          <a:pt x="702" y="65"/>
                          <a:pt x="706" y="64"/>
                        </a:cubicBezTo>
                        <a:cubicBezTo>
                          <a:pt x="708" y="63"/>
                          <a:pt x="707" y="61"/>
                          <a:pt x="708" y="58"/>
                        </a:cubicBezTo>
                        <a:cubicBezTo>
                          <a:pt x="710" y="50"/>
                          <a:pt x="713" y="46"/>
                          <a:pt x="718" y="39"/>
                        </a:cubicBezTo>
                        <a:cubicBezTo>
                          <a:pt x="723" y="34"/>
                          <a:pt x="727" y="32"/>
                          <a:pt x="730" y="26"/>
                        </a:cubicBezTo>
                        <a:cubicBezTo>
                          <a:pt x="731" y="22"/>
                          <a:pt x="730" y="20"/>
                          <a:pt x="731" y="17"/>
                        </a:cubicBezTo>
                        <a:cubicBezTo>
                          <a:pt x="734" y="11"/>
                          <a:pt x="738" y="9"/>
                          <a:pt x="738" y="3"/>
                        </a:cubicBezTo>
                        <a:cubicBezTo>
                          <a:pt x="738" y="2"/>
                          <a:pt x="738" y="2"/>
                          <a:pt x="738" y="1"/>
                        </a:cubicBezTo>
                        <a:cubicBezTo>
                          <a:pt x="732" y="1"/>
                          <a:pt x="732" y="1"/>
                          <a:pt x="732" y="1"/>
                        </a:cubicBezTo>
                        <a:cubicBezTo>
                          <a:pt x="730" y="0"/>
                          <a:pt x="730" y="0"/>
                          <a:pt x="730" y="0"/>
                        </a:cubicBezTo>
                        <a:cubicBezTo>
                          <a:pt x="728" y="4"/>
                          <a:pt x="729" y="7"/>
                          <a:pt x="726" y="10"/>
                        </a:cubicBezTo>
                        <a:cubicBezTo>
                          <a:pt x="725" y="12"/>
                          <a:pt x="723" y="11"/>
                          <a:pt x="722" y="11"/>
                        </a:cubicBezTo>
                        <a:cubicBezTo>
                          <a:pt x="719" y="12"/>
                          <a:pt x="717" y="14"/>
                          <a:pt x="714" y="14"/>
                        </a:cubicBezTo>
                        <a:cubicBezTo>
                          <a:pt x="713" y="14"/>
                          <a:pt x="713" y="13"/>
                          <a:pt x="712" y="13"/>
                        </a:cubicBezTo>
                        <a:cubicBezTo>
                          <a:pt x="712" y="13"/>
                          <a:pt x="712" y="13"/>
                          <a:pt x="712" y="13"/>
                        </a:cubicBezTo>
                        <a:cubicBezTo>
                          <a:pt x="710" y="14"/>
                          <a:pt x="708" y="16"/>
                          <a:pt x="706" y="18"/>
                        </a:cubicBezTo>
                        <a:cubicBezTo>
                          <a:pt x="695" y="27"/>
                          <a:pt x="687" y="30"/>
                          <a:pt x="678" y="41"/>
                        </a:cubicBezTo>
                        <a:cubicBezTo>
                          <a:pt x="674" y="47"/>
                          <a:pt x="671" y="50"/>
                          <a:pt x="665" y="54"/>
                        </a:cubicBezTo>
                        <a:cubicBezTo>
                          <a:pt x="662" y="56"/>
                          <a:pt x="659" y="56"/>
                          <a:pt x="656" y="59"/>
                        </a:cubicBezTo>
                        <a:cubicBezTo>
                          <a:pt x="652" y="62"/>
                          <a:pt x="652" y="65"/>
                          <a:pt x="649" y="69"/>
                        </a:cubicBezTo>
                        <a:cubicBezTo>
                          <a:pt x="648" y="72"/>
                          <a:pt x="646" y="73"/>
                          <a:pt x="644" y="75"/>
                        </a:cubicBezTo>
                        <a:cubicBezTo>
                          <a:pt x="641" y="82"/>
                          <a:pt x="641" y="87"/>
                          <a:pt x="641" y="94"/>
                        </a:cubicBezTo>
                        <a:cubicBezTo>
                          <a:pt x="641" y="97"/>
                          <a:pt x="642" y="98"/>
                          <a:pt x="642" y="101"/>
                        </a:cubicBezTo>
                        <a:cubicBezTo>
                          <a:pt x="641" y="101"/>
                          <a:pt x="641" y="101"/>
                          <a:pt x="641" y="101"/>
                        </a:cubicBezTo>
                        <a:cubicBezTo>
                          <a:pt x="642" y="102"/>
                          <a:pt x="643" y="103"/>
                          <a:pt x="643" y="104"/>
                        </a:cubicBezTo>
                        <a:cubicBezTo>
                          <a:pt x="643" y="115"/>
                          <a:pt x="643" y="115"/>
                          <a:pt x="643" y="115"/>
                        </a:cubicBezTo>
                        <a:cubicBezTo>
                          <a:pt x="640" y="132"/>
                          <a:pt x="640" y="132"/>
                          <a:pt x="640" y="132"/>
                        </a:cubicBezTo>
                        <a:cubicBezTo>
                          <a:pt x="641" y="140"/>
                          <a:pt x="642" y="144"/>
                          <a:pt x="642" y="151"/>
                        </a:cubicBezTo>
                        <a:cubicBezTo>
                          <a:pt x="642" y="159"/>
                          <a:pt x="640" y="163"/>
                          <a:pt x="638" y="171"/>
                        </a:cubicBezTo>
                        <a:cubicBezTo>
                          <a:pt x="637" y="175"/>
                          <a:pt x="638" y="178"/>
                          <a:pt x="636" y="182"/>
                        </a:cubicBezTo>
                        <a:cubicBezTo>
                          <a:pt x="633" y="187"/>
                          <a:pt x="629" y="189"/>
                          <a:pt x="625" y="195"/>
                        </a:cubicBezTo>
                        <a:cubicBezTo>
                          <a:pt x="622" y="201"/>
                          <a:pt x="622" y="205"/>
                          <a:pt x="618" y="211"/>
                        </a:cubicBezTo>
                        <a:cubicBezTo>
                          <a:pt x="611" y="220"/>
                          <a:pt x="606" y="225"/>
                          <a:pt x="601" y="235"/>
                        </a:cubicBezTo>
                        <a:cubicBezTo>
                          <a:pt x="596" y="240"/>
                          <a:pt x="593" y="243"/>
                          <a:pt x="588" y="247"/>
                        </a:cubicBezTo>
                        <a:cubicBezTo>
                          <a:pt x="580" y="252"/>
                          <a:pt x="575" y="258"/>
                          <a:pt x="565" y="258"/>
                        </a:cubicBezTo>
                        <a:cubicBezTo>
                          <a:pt x="563" y="258"/>
                          <a:pt x="562" y="257"/>
                          <a:pt x="559" y="256"/>
                        </a:cubicBezTo>
                        <a:cubicBezTo>
                          <a:pt x="558" y="258"/>
                          <a:pt x="558" y="259"/>
                          <a:pt x="556" y="259"/>
                        </a:cubicBezTo>
                        <a:cubicBezTo>
                          <a:pt x="550" y="259"/>
                          <a:pt x="550" y="259"/>
                          <a:pt x="550" y="259"/>
                        </a:cubicBezTo>
                        <a:cubicBezTo>
                          <a:pt x="548" y="259"/>
                          <a:pt x="546" y="258"/>
                          <a:pt x="544" y="258"/>
                        </a:cubicBezTo>
                        <a:cubicBezTo>
                          <a:pt x="541" y="258"/>
                          <a:pt x="536" y="258"/>
                          <a:pt x="536" y="262"/>
                        </a:cubicBezTo>
                        <a:cubicBezTo>
                          <a:pt x="536" y="269"/>
                          <a:pt x="539" y="272"/>
                          <a:pt x="539" y="279"/>
                        </a:cubicBezTo>
                        <a:cubicBezTo>
                          <a:pt x="539" y="284"/>
                          <a:pt x="540" y="287"/>
                          <a:pt x="537" y="291"/>
                        </a:cubicBezTo>
                        <a:cubicBezTo>
                          <a:pt x="536" y="293"/>
                          <a:pt x="533" y="293"/>
                          <a:pt x="532" y="296"/>
                        </a:cubicBezTo>
                        <a:cubicBezTo>
                          <a:pt x="531" y="300"/>
                          <a:pt x="531" y="302"/>
                          <a:pt x="531" y="306"/>
                        </a:cubicBezTo>
                        <a:cubicBezTo>
                          <a:pt x="530" y="310"/>
                          <a:pt x="530" y="313"/>
                          <a:pt x="528" y="317"/>
                        </a:cubicBezTo>
                        <a:cubicBezTo>
                          <a:pt x="527" y="319"/>
                          <a:pt x="526" y="319"/>
                          <a:pt x="525" y="321"/>
                        </a:cubicBezTo>
                        <a:cubicBezTo>
                          <a:pt x="524" y="322"/>
                          <a:pt x="525" y="324"/>
                          <a:pt x="524" y="326"/>
                        </a:cubicBezTo>
                        <a:cubicBezTo>
                          <a:pt x="522" y="331"/>
                          <a:pt x="518" y="333"/>
                          <a:pt x="518" y="338"/>
                        </a:cubicBezTo>
                        <a:cubicBezTo>
                          <a:pt x="518" y="342"/>
                          <a:pt x="518" y="344"/>
                          <a:pt x="518" y="348"/>
                        </a:cubicBezTo>
                        <a:cubicBezTo>
                          <a:pt x="518" y="355"/>
                          <a:pt x="518" y="355"/>
                          <a:pt x="518" y="355"/>
                        </a:cubicBezTo>
                        <a:cubicBezTo>
                          <a:pt x="518" y="369"/>
                          <a:pt x="509" y="376"/>
                          <a:pt x="505" y="390"/>
                        </a:cubicBezTo>
                        <a:cubicBezTo>
                          <a:pt x="504" y="393"/>
                          <a:pt x="502" y="393"/>
                          <a:pt x="501" y="396"/>
                        </a:cubicBezTo>
                        <a:cubicBezTo>
                          <a:pt x="497" y="408"/>
                          <a:pt x="497" y="415"/>
                          <a:pt x="492" y="426"/>
                        </a:cubicBezTo>
                        <a:cubicBezTo>
                          <a:pt x="487" y="439"/>
                          <a:pt x="480" y="445"/>
                          <a:pt x="471" y="456"/>
                        </a:cubicBezTo>
                        <a:cubicBezTo>
                          <a:pt x="468" y="460"/>
                          <a:pt x="465" y="460"/>
                          <a:pt x="462" y="463"/>
                        </a:cubicBezTo>
                        <a:cubicBezTo>
                          <a:pt x="453" y="473"/>
                          <a:pt x="451" y="482"/>
                          <a:pt x="443" y="494"/>
                        </a:cubicBezTo>
                        <a:cubicBezTo>
                          <a:pt x="439" y="497"/>
                          <a:pt x="437" y="500"/>
                          <a:pt x="433" y="503"/>
                        </a:cubicBezTo>
                        <a:cubicBezTo>
                          <a:pt x="427" y="510"/>
                          <a:pt x="422" y="513"/>
                          <a:pt x="414" y="518"/>
                        </a:cubicBezTo>
                        <a:cubicBezTo>
                          <a:pt x="410" y="519"/>
                          <a:pt x="409" y="522"/>
                          <a:pt x="405" y="524"/>
                        </a:cubicBezTo>
                        <a:cubicBezTo>
                          <a:pt x="402" y="526"/>
                          <a:pt x="400" y="528"/>
                          <a:pt x="397" y="529"/>
                        </a:cubicBezTo>
                        <a:cubicBezTo>
                          <a:pt x="391" y="531"/>
                          <a:pt x="386" y="530"/>
                          <a:pt x="380" y="533"/>
                        </a:cubicBezTo>
                        <a:cubicBezTo>
                          <a:pt x="374" y="536"/>
                          <a:pt x="372" y="541"/>
                          <a:pt x="367" y="546"/>
                        </a:cubicBezTo>
                        <a:cubicBezTo>
                          <a:pt x="363" y="550"/>
                          <a:pt x="360" y="551"/>
                          <a:pt x="354" y="552"/>
                        </a:cubicBezTo>
                        <a:cubicBezTo>
                          <a:pt x="352" y="553"/>
                          <a:pt x="349" y="552"/>
                          <a:pt x="347" y="554"/>
                        </a:cubicBezTo>
                        <a:cubicBezTo>
                          <a:pt x="345" y="556"/>
                          <a:pt x="345" y="558"/>
                          <a:pt x="344" y="561"/>
                        </a:cubicBezTo>
                        <a:cubicBezTo>
                          <a:pt x="341" y="566"/>
                          <a:pt x="339" y="568"/>
                          <a:pt x="336" y="573"/>
                        </a:cubicBezTo>
                        <a:cubicBezTo>
                          <a:pt x="333" y="578"/>
                          <a:pt x="328" y="578"/>
                          <a:pt x="323" y="582"/>
                        </a:cubicBezTo>
                        <a:cubicBezTo>
                          <a:pt x="320" y="585"/>
                          <a:pt x="320" y="588"/>
                          <a:pt x="318" y="590"/>
                        </a:cubicBezTo>
                        <a:cubicBezTo>
                          <a:pt x="311" y="597"/>
                          <a:pt x="308" y="601"/>
                          <a:pt x="302" y="609"/>
                        </a:cubicBezTo>
                        <a:cubicBezTo>
                          <a:pt x="297" y="612"/>
                          <a:pt x="293" y="615"/>
                          <a:pt x="287" y="615"/>
                        </a:cubicBezTo>
                        <a:cubicBezTo>
                          <a:pt x="285" y="615"/>
                          <a:pt x="283" y="614"/>
                          <a:pt x="281" y="614"/>
                        </a:cubicBezTo>
                        <a:cubicBezTo>
                          <a:pt x="279" y="614"/>
                          <a:pt x="278" y="616"/>
                          <a:pt x="277" y="617"/>
                        </a:cubicBezTo>
                        <a:cubicBezTo>
                          <a:pt x="273" y="619"/>
                          <a:pt x="272" y="621"/>
                          <a:pt x="270" y="625"/>
                        </a:cubicBezTo>
                        <a:cubicBezTo>
                          <a:pt x="267" y="632"/>
                          <a:pt x="264" y="635"/>
                          <a:pt x="260" y="642"/>
                        </a:cubicBezTo>
                        <a:cubicBezTo>
                          <a:pt x="258" y="646"/>
                          <a:pt x="258" y="651"/>
                          <a:pt x="254" y="651"/>
                        </a:cubicBezTo>
                        <a:cubicBezTo>
                          <a:pt x="253" y="651"/>
                          <a:pt x="252" y="650"/>
                          <a:pt x="251" y="650"/>
                        </a:cubicBezTo>
                        <a:cubicBezTo>
                          <a:pt x="249" y="650"/>
                          <a:pt x="249" y="652"/>
                          <a:pt x="248" y="653"/>
                        </a:cubicBezTo>
                        <a:cubicBezTo>
                          <a:pt x="245" y="656"/>
                          <a:pt x="244" y="659"/>
                          <a:pt x="240" y="659"/>
                        </a:cubicBezTo>
                        <a:cubicBezTo>
                          <a:pt x="238" y="659"/>
                          <a:pt x="238" y="656"/>
                          <a:pt x="236" y="656"/>
                        </a:cubicBezTo>
                        <a:cubicBezTo>
                          <a:pt x="232" y="656"/>
                          <a:pt x="234" y="661"/>
                          <a:pt x="231" y="663"/>
                        </a:cubicBezTo>
                        <a:cubicBezTo>
                          <a:pt x="228" y="665"/>
                          <a:pt x="225" y="665"/>
                          <a:pt x="221" y="665"/>
                        </a:cubicBezTo>
                        <a:cubicBezTo>
                          <a:pt x="218" y="665"/>
                          <a:pt x="216" y="664"/>
                          <a:pt x="213" y="664"/>
                        </a:cubicBezTo>
                        <a:cubicBezTo>
                          <a:pt x="208" y="664"/>
                          <a:pt x="207" y="669"/>
                          <a:pt x="204" y="673"/>
                        </a:cubicBezTo>
                        <a:cubicBezTo>
                          <a:pt x="201" y="677"/>
                          <a:pt x="197" y="677"/>
                          <a:pt x="192" y="679"/>
                        </a:cubicBezTo>
                        <a:cubicBezTo>
                          <a:pt x="182" y="684"/>
                          <a:pt x="174" y="687"/>
                          <a:pt x="169" y="696"/>
                        </a:cubicBezTo>
                        <a:cubicBezTo>
                          <a:pt x="159" y="711"/>
                          <a:pt x="151" y="717"/>
                          <a:pt x="135" y="725"/>
                        </a:cubicBezTo>
                        <a:cubicBezTo>
                          <a:pt x="130" y="727"/>
                          <a:pt x="129" y="730"/>
                          <a:pt x="124" y="732"/>
                        </a:cubicBezTo>
                        <a:cubicBezTo>
                          <a:pt x="122" y="735"/>
                          <a:pt x="122" y="738"/>
                          <a:pt x="119" y="740"/>
                        </a:cubicBezTo>
                        <a:cubicBezTo>
                          <a:pt x="113" y="747"/>
                          <a:pt x="106" y="747"/>
                          <a:pt x="97" y="747"/>
                        </a:cubicBezTo>
                        <a:cubicBezTo>
                          <a:pt x="93" y="747"/>
                          <a:pt x="93" y="747"/>
                          <a:pt x="93" y="747"/>
                        </a:cubicBezTo>
                        <a:cubicBezTo>
                          <a:pt x="89" y="747"/>
                          <a:pt x="89" y="743"/>
                          <a:pt x="88" y="740"/>
                        </a:cubicBezTo>
                        <a:cubicBezTo>
                          <a:pt x="83" y="744"/>
                          <a:pt x="79" y="745"/>
                          <a:pt x="74" y="747"/>
                        </a:cubicBezTo>
                        <a:cubicBezTo>
                          <a:pt x="70" y="748"/>
                          <a:pt x="68" y="750"/>
                          <a:pt x="65" y="750"/>
                        </a:cubicBezTo>
                        <a:cubicBezTo>
                          <a:pt x="60" y="750"/>
                          <a:pt x="60" y="750"/>
                          <a:pt x="60" y="750"/>
                        </a:cubicBezTo>
                        <a:cubicBezTo>
                          <a:pt x="50" y="748"/>
                          <a:pt x="50" y="748"/>
                          <a:pt x="50" y="748"/>
                        </a:cubicBezTo>
                        <a:cubicBezTo>
                          <a:pt x="48" y="748"/>
                          <a:pt x="48" y="751"/>
                          <a:pt x="47" y="753"/>
                        </a:cubicBezTo>
                        <a:cubicBezTo>
                          <a:pt x="45" y="758"/>
                          <a:pt x="43" y="761"/>
                          <a:pt x="40" y="766"/>
                        </a:cubicBezTo>
                        <a:cubicBezTo>
                          <a:pt x="38" y="770"/>
                          <a:pt x="36" y="771"/>
                          <a:pt x="33" y="775"/>
                        </a:cubicBezTo>
                        <a:cubicBezTo>
                          <a:pt x="32" y="778"/>
                          <a:pt x="32" y="780"/>
                          <a:pt x="30" y="781"/>
                        </a:cubicBezTo>
                        <a:cubicBezTo>
                          <a:pt x="25" y="785"/>
                          <a:pt x="22" y="786"/>
                          <a:pt x="18" y="791"/>
                        </a:cubicBezTo>
                        <a:cubicBezTo>
                          <a:pt x="13" y="795"/>
                          <a:pt x="12" y="799"/>
                          <a:pt x="7" y="803"/>
                        </a:cubicBezTo>
                        <a:cubicBezTo>
                          <a:pt x="4" y="804"/>
                          <a:pt x="2" y="804"/>
                          <a:pt x="0" y="806"/>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60" name="Google Shape;60;p4"/>
                  <p:cNvSpPr/>
                  <p:nvPr/>
                </p:nvSpPr>
                <p:spPr>
                  <a:xfrm>
                    <a:off x="5019675" y="3025775"/>
                    <a:ext cx="1095375" cy="1033461"/>
                  </a:xfrm>
                  <a:custGeom>
                    <a:avLst/>
                    <a:gdLst/>
                    <a:ahLst/>
                    <a:cxnLst/>
                    <a:rect l="l" t="t" r="r" b="b"/>
                    <a:pathLst>
                      <a:path w="750" h="709" extrusionOk="0">
                        <a:moveTo>
                          <a:pt x="750" y="11"/>
                        </a:moveTo>
                        <a:cubicBezTo>
                          <a:pt x="744" y="18"/>
                          <a:pt x="739" y="24"/>
                          <a:pt x="734" y="33"/>
                        </a:cubicBezTo>
                        <a:cubicBezTo>
                          <a:pt x="731" y="39"/>
                          <a:pt x="727" y="41"/>
                          <a:pt x="727" y="47"/>
                        </a:cubicBezTo>
                        <a:cubicBezTo>
                          <a:pt x="727" y="51"/>
                          <a:pt x="728" y="52"/>
                          <a:pt x="729" y="56"/>
                        </a:cubicBezTo>
                        <a:cubicBezTo>
                          <a:pt x="723" y="57"/>
                          <a:pt x="722" y="62"/>
                          <a:pt x="719" y="67"/>
                        </a:cubicBezTo>
                        <a:cubicBezTo>
                          <a:pt x="717" y="69"/>
                          <a:pt x="716" y="69"/>
                          <a:pt x="715" y="71"/>
                        </a:cubicBezTo>
                        <a:cubicBezTo>
                          <a:pt x="710" y="73"/>
                          <a:pt x="709" y="76"/>
                          <a:pt x="706" y="79"/>
                        </a:cubicBezTo>
                        <a:cubicBezTo>
                          <a:pt x="704" y="81"/>
                          <a:pt x="700" y="80"/>
                          <a:pt x="700" y="83"/>
                        </a:cubicBezTo>
                        <a:cubicBezTo>
                          <a:pt x="700" y="84"/>
                          <a:pt x="701" y="84"/>
                          <a:pt x="701" y="85"/>
                        </a:cubicBezTo>
                        <a:cubicBezTo>
                          <a:pt x="701" y="87"/>
                          <a:pt x="698" y="88"/>
                          <a:pt x="696" y="89"/>
                        </a:cubicBezTo>
                        <a:cubicBezTo>
                          <a:pt x="692" y="92"/>
                          <a:pt x="689" y="95"/>
                          <a:pt x="689" y="101"/>
                        </a:cubicBezTo>
                        <a:cubicBezTo>
                          <a:pt x="689" y="105"/>
                          <a:pt x="692" y="107"/>
                          <a:pt x="692" y="112"/>
                        </a:cubicBezTo>
                        <a:cubicBezTo>
                          <a:pt x="692" y="112"/>
                          <a:pt x="692" y="113"/>
                          <a:pt x="692" y="113"/>
                        </a:cubicBezTo>
                        <a:cubicBezTo>
                          <a:pt x="691" y="110"/>
                          <a:pt x="689" y="107"/>
                          <a:pt x="686" y="107"/>
                        </a:cubicBezTo>
                        <a:cubicBezTo>
                          <a:pt x="684" y="107"/>
                          <a:pt x="683" y="108"/>
                          <a:pt x="681" y="109"/>
                        </a:cubicBezTo>
                        <a:cubicBezTo>
                          <a:pt x="677" y="110"/>
                          <a:pt x="673" y="112"/>
                          <a:pt x="673" y="117"/>
                        </a:cubicBezTo>
                        <a:cubicBezTo>
                          <a:pt x="669" y="117"/>
                          <a:pt x="666" y="119"/>
                          <a:pt x="663" y="123"/>
                        </a:cubicBezTo>
                        <a:cubicBezTo>
                          <a:pt x="661" y="126"/>
                          <a:pt x="659" y="128"/>
                          <a:pt x="659" y="131"/>
                        </a:cubicBezTo>
                        <a:cubicBezTo>
                          <a:pt x="659" y="134"/>
                          <a:pt x="661" y="136"/>
                          <a:pt x="661" y="139"/>
                        </a:cubicBezTo>
                        <a:cubicBezTo>
                          <a:pt x="661" y="143"/>
                          <a:pt x="658" y="144"/>
                          <a:pt x="656" y="147"/>
                        </a:cubicBezTo>
                        <a:cubicBezTo>
                          <a:pt x="652" y="152"/>
                          <a:pt x="652" y="156"/>
                          <a:pt x="649" y="161"/>
                        </a:cubicBezTo>
                        <a:cubicBezTo>
                          <a:pt x="646" y="169"/>
                          <a:pt x="644" y="174"/>
                          <a:pt x="641" y="183"/>
                        </a:cubicBezTo>
                        <a:cubicBezTo>
                          <a:pt x="638" y="191"/>
                          <a:pt x="634" y="195"/>
                          <a:pt x="631" y="203"/>
                        </a:cubicBezTo>
                        <a:cubicBezTo>
                          <a:pt x="629" y="208"/>
                          <a:pt x="628" y="212"/>
                          <a:pt x="625" y="216"/>
                        </a:cubicBezTo>
                        <a:cubicBezTo>
                          <a:pt x="622" y="220"/>
                          <a:pt x="619" y="223"/>
                          <a:pt x="617" y="227"/>
                        </a:cubicBezTo>
                        <a:cubicBezTo>
                          <a:pt x="615" y="230"/>
                          <a:pt x="612" y="232"/>
                          <a:pt x="609" y="232"/>
                        </a:cubicBezTo>
                        <a:cubicBezTo>
                          <a:pt x="607" y="232"/>
                          <a:pt x="607" y="231"/>
                          <a:pt x="606" y="231"/>
                        </a:cubicBezTo>
                        <a:cubicBezTo>
                          <a:pt x="604" y="231"/>
                          <a:pt x="603" y="233"/>
                          <a:pt x="602" y="235"/>
                        </a:cubicBezTo>
                        <a:cubicBezTo>
                          <a:pt x="600" y="238"/>
                          <a:pt x="598" y="241"/>
                          <a:pt x="595" y="244"/>
                        </a:cubicBezTo>
                        <a:cubicBezTo>
                          <a:pt x="594" y="245"/>
                          <a:pt x="594" y="247"/>
                          <a:pt x="592" y="247"/>
                        </a:cubicBezTo>
                        <a:cubicBezTo>
                          <a:pt x="591" y="247"/>
                          <a:pt x="590" y="247"/>
                          <a:pt x="589" y="247"/>
                        </a:cubicBezTo>
                        <a:cubicBezTo>
                          <a:pt x="585" y="247"/>
                          <a:pt x="584" y="249"/>
                          <a:pt x="581" y="251"/>
                        </a:cubicBezTo>
                        <a:cubicBezTo>
                          <a:pt x="574" y="254"/>
                          <a:pt x="569" y="253"/>
                          <a:pt x="563" y="257"/>
                        </a:cubicBezTo>
                        <a:cubicBezTo>
                          <a:pt x="561" y="259"/>
                          <a:pt x="561" y="261"/>
                          <a:pt x="559" y="263"/>
                        </a:cubicBezTo>
                        <a:cubicBezTo>
                          <a:pt x="556" y="265"/>
                          <a:pt x="554" y="265"/>
                          <a:pt x="551" y="266"/>
                        </a:cubicBezTo>
                        <a:cubicBezTo>
                          <a:pt x="548" y="268"/>
                          <a:pt x="548" y="270"/>
                          <a:pt x="547" y="273"/>
                        </a:cubicBezTo>
                        <a:cubicBezTo>
                          <a:pt x="545" y="276"/>
                          <a:pt x="543" y="277"/>
                          <a:pt x="542" y="280"/>
                        </a:cubicBezTo>
                        <a:cubicBezTo>
                          <a:pt x="540" y="286"/>
                          <a:pt x="541" y="289"/>
                          <a:pt x="539" y="294"/>
                        </a:cubicBezTo>
                        <a:cubicBezTo>
                          <a:pt x="536" y="304"/>
                          <a:pt x="534" y="311"/>
                          <a:pt x="534" y="321"/>
                        </a:cubicBezTo>
                        <a:cubicBezTo>
                          <a:pt x="534" y="329"/>
                          <a:pt x="535" y="334"/>
                          <a:pt x="537" y="342"/>
                        </a:cubicBezTo>
                        <a:cubicBezTo>
                          <a:pt x="538" y="347"/>
                          <a:pt x="537" y="350"/>
                          <a:pt x="539" y="355"/>
                        </a:cubicBezTo>
                        <a:cubicBezTo>
                          <a:pt x="541" y="359"/>
                          <a:pt x="546" y="360"/>
                          <a:pt x="548" y="364"/>
                        </a:cubicBezTo>
                        <a:cubicBezTo>
                          <a:pt x="541" y="368"/>
                          <a:pt x="537" y="370"/>
                          <a:pt x="530" y="370"/>
                        </a:cubicBezTo>
                        <a:cubicBezTo>
                          <a:pt x="530" y="371"/>
                          <a:pt x="530" y="371"/>
                          <a:pt x="530" y="371"/>
                        </a:cubicBezTo>
                        <a:cubicBezTo>
                          <a:pt x="531" y="371"/>
                          <a:pt x="531" y="371"/>
                          <a:pt x="532" y="371"/>
                        </a:cubicBezTo>
                        <a:cubicBezTo>
                          <a:pt x="539" y="371"/>
                          <a:pt x="543" y="367"/>
                          <a:pt x="550" y="367"/>
                        </a:cubicBezTo>
                        <a:cubicBezTo>
                          <a:pt x="551" y="367"/>
                          <a:pt x="552" y="368"/>
                          <a:pt x="553" y="368"/>
                        </a:cubicBezTo>
                        <a:cubicBezTo>
                          <a:pt x="555" y="368"/>
                          <a:pt x="556" y="368"/>
                          <a:pt x="557" y="368"/>
                        </a:cubicBezTo>
                        <a:cubicBezTo>
                          <a:pt x="563" y="368"/>
                          <a:pt x="565" y="372"/>
                          <a:pt x="570" y="373"/>
                        </a:cubicBezTo>
                        <a:cubicBezTo>
                          <a:pt x="577" y="375"/>
                          <a:pt x="580" y="378"/>
                          <a:pt x="586" y="381"/>
                        </a:cubicBezTo>
                        <a:cubicBezTo>
                          <a:pt x="589" y="382"/>
                          <a:pt x="591" y="382"/>
                          <a:pt x="593" y="384"/>
                        </a:cubicBezTo>
                        <a:cubicBezTo>
                          <a:pt x="598" y="389"/>
                          <a:pt x="599" y="394"/>
                          <a:pt x="599" y="401"/>
                        </a:cubicBezTo>
                        <a:cubicBezTo>
                          <a:pt x="599" y="410"/>
                          <a:pt x="597" y="417"/>
                          <a:pt x="590" y="424"/>
                        </a:cubicBezTo>
                        <a:cubicBezTo>
                          <a:pt x="586" y="427"/>
                          <a:pt x="583" y="431"/>
                          <a:pt x="578" y="431"/>
                        </a:cubicBezTo>
                        <a:cubicBezTo>
                          <a:pt x="573" y="431"/>
                          <a:pt x="571" y="425"/>
                          <a:pt x="570" y="420"/>
                        </a:cubicBezTo>
                        <a:cubicBezTo>
                          <a:pt x="570" y="416"/>
                          <a:pt x="571" y="413"/>
                          <a:pt x="569" y="410"/>
                        </a:cubicBezTo>
                        <a:cubicBezTo>
                          <a:pt x="568" y="410"/>
                          <a:pt x="568" y="410"/>
                          <a:pt x="568" y="410"/>
                        </a:cubicBezTo>
                        <a:cubicBezTo>
                          <a:pt x="568" y="413"/>
                          <a:pt x="566" y="415"/>
                          <a:pt x="566" y="418"/>
                        </a:cubicBezTo>
                        <a:cubicBezTo>
                          <a:pt x="566" y="424"/>
                          <a:pt x="571" y="427"/>
                          <a:pt x="573" y="432"/>
                        </a:cubicBezTo>
                        <a:cubicBezTo>
                          <a:pt x="572" y="433"/>
                          <a:pt x="571" y="434"/>
                          <a:pt x="569" y="434"/>
                        </a:cubicBezTo>
                        <a:cubicBezTo>
                          <a:pt x="562" y="434"/>
                          <a:pt x="558" y="430"/>
                          <a:pt x="551" y="428"/>
                        </a:cubicBezTo>
                        <a:cubicBezTo>
                          <a:pt x="546" y="426"/>
                          <a:pt x="543" y="424"/>
                          <a:pt x="539" y="421"/>
                        </a:cubicBezTo>
                        <a:cubicBezTo>
                          <a:pt x="537" y="419"/>
                          <a:pt x="538" y="416"/>
                          <a:pt x="536" y="416"/>
                        </a:cubicBezTo>
                        <a:cubicBezTo>
                          <a:pt x="532" y="416"/>
                          <a:pt x="529" y="417"/>
                          <a:pt x="525" y="417"/>
                        </a:cubicBezTo>
                        <a:cubicBezTo>
                          <a:pt x="520" y="417"/>
                          <a:pt x="520" y="417"/>
                          <a:pt x="520" y="417"/>
                        </a:cubicBezTo>
                        <a:cubicBezTo>
                          <a:pt x="491" y="421"/>
                          <a:pt x="491" y="421"/>
                          <a:pt x="491" y="421"/>
                        </a:cubicBezTo>
                        <a:cubicBezTo>
                          <a:pt x="490" y="421"/>
                          <a:pt x="489" y="421"/>
                          <a:pt x="488" y="420"/>
                        </a:cubicBezTo>
                        <a:cubicBezTo>
                          <a:pt x="496" y="414"/>
                          <a:pt x="503" y="414"/>
                          <a:pt x="514" y="413"/>
                        </a:cubicBezTo>
                        <a:cubicBezTo>
                          <a:pt x="519" y="412"/>
                          <a:pt x="522" y="410"/>
                          <a:pt x="527" y="409"/>
                        </a:cubicBezTo>
                        <a:cubicBezTo>
                          <a:pt x="526" y="406"/>
                          <a:pt x="524" y="405"/>
                          <a:pt x="522" y="403"/>
                        </a:cubicBezTo>
                        <a:cubicBezTo>
                          <a:pt x="520" y="402"/>
                          <a:pt x="520" y="399"/>
                          <a:pt x="518" y="399"/>
                        </a:cubicBezTo>
                        <a:cubicBezTo>
                          <a:pt x="516" y="399"/>
                          <a:pt x="516" y="401"/>
                          <a:pt x="515" y="402"/>
                        </a:cubicBezTo>
                        <a:cubicBezTo>
                          <a:pt x="514" y="403"/>
                          <a:pt x="512" y="403"/>
                          <a:pt x="511" y="403"/>
                        </a:cubicBezTo>
                        <a:cubicBezTo>
                          <a:pt x="503" y="403"/>
                          <a:pt x="502" y="394"/>
                          <a:pt x="495" y="392"/>
                        </a:cubicBezTo>
                        <a:cubicBezTo>
                          <a:pt x="494" y="394"/>
                          <a:pt x="494" y="395"/>
                          <a:pt x="493" y="397"/>
                        </a:cubicBezTo>
                        <a:cubicBezTo>
                          <a:pt x="490" y="397"/>
                          <a:pt x="489" y="393"/>
                          <a:pt x="486" y="393"/>
                        </a:cubicBezTo>
                        <a:cubicBezTo>
                          <a:pt x="484" y="393"/>
                          <a:pt x="485" y="396"/>
                          <a:pt x="485" y="397"/>
                        </a:cubicBezTo>
                        <a:cubicBezTo>
                          <a:pt x="484" y="399"/>
                          <a:pt x="483" y="399"/>
                          <a:pt x="482" y="400"/>
                        </a:cubicBezTo>
                        <a:cubicBezTo>
                          <a:pt x="480" y="404"/>
                          <a:pt x="478" y="407"/>
                          <a:pt x="478" y="411"/>
                        </a:cubicBezTo>
                        <a:cubicBezTo>
                          <a:pt x="478" y="416"/>
                          <a:pt x="481" y="418"/>
                          <a:pt x="481" y="422"/>
                        </a:cubicBezTo>
                        <a:cubicBezTo>
                          <a:pt x="483" y="421"/>
                          <a:pt x="484" y="420"/>
                          <a:pt x="486" y="419"/>
                        </a:cubicBezTo>
                        <a:cubicBezTo>
                          <a:pt x="487" y="420"/>
                          <a:pt x="488" y="421"/>
                          <a:pt x="488" y="423"/>
                        </a:cubicBezTo>
                        <a:cubicBezTo>
                          <a:pt x="488" y="423"/>
                          <a:pt x="488" y="423"/>
                          <a:pt x="488" y="423"/>
                        </a:cubicBezTo>
                        <a:cubicBezTo>
                          <a:pt x="483" y="423"/>
                          <a:pt x="480" y="426"/>
                          <a:pt x="475" y="426"/>
                        </a:cubicBezTo>
                        <a:cubicBezTo>
                          <a:pt x="467" y="428"/>
                          <a:pt x="463" y="430"/>
                          <a:pt x="456" y="432"/>
                        </a:cubicBezTo>
                        <a:cubicBezTo>
                          <a:pt x="452" y="434"/>
                          <a:pt x="449" y="433"/>
                          <a:pt x="446" y="435"/>
                        </a:cubicBezTo>
                        <a:cubicBezTo>
                          <a:pt x="442" y="437"/>
                          <a:pt x="441" y="439"/>
                          <a:pt x="437" y="441"/>
                        </a:cubicBezTo>
                        <a:cubicBezTo>
                          <a:pt x="428" y="446"/>
                          <a:pt x="423" y="448"/>
                          <a:pt x="414" y="453"/>
                        </a:cubicBezTo>
                        <a:cubicBezTo>
                          <a:pt x="410" y="455"/>
                          <a:pt x="408" y="457"/>
                          <a:pt x="403" y="459"/>
                        </a:cubicBezTo>
                        <a:cubicBezTo>
                          <a:pt x="400" y="463"/>
                          <a:pt x="398" y="463"/>
                          <a:pt x="394" y="466"/>
                        </a:cubicBezTo>
                        <a:cubicBezTo>
                          <a:pt x="381" y="474"/>
                          <a:pt x="372" y="477"/>
                          <a:pt x="359" y="486"/>
                        </a:cubicBezTo>
                        <a:cubicBezTo>
                          <a:pt x="355" y="488"/>
                          <a:pt x="352" y="489"/>
                          <a:pt x="349" y="491"/>
                        </a:cubicBezTo>
                        <a:cubicBezTo>
                          <a:pt x="338" y="500"/>
                          <a:pt x="333" y="507"/>
                          <a:pt x="321" y="514"/>
                        </a:cubicBezTo>
                        <a:cubicBezTo>
                          <a:pt x="314" y="519"/>
                          <a:pt x="311" y="524"/>
                          <a:pt x="307" y="531"/>
                        </a:cubicBezTo>
                        <a:cubicBezTo>
                          <a:pt x="305" y="535"/>
                          <a:pt x="302" y="537"/>
                          <a:pt x="302" y="541"/>
                        </a:cubicBezTo>
                        <a:cubicBezTo>
                          <a:pt x="302" y="544"/>
                          <a:pt x="305" y="545"/>
                          <a:pt x="305" y="548"/>
                        </a:cubicBezTo>
                        <a:cubicBezTo>
                          <a:pt x="305" y="553"/>
                          <a:pt x="301" y="555"/>
                          <a:pt x="299" y="560"/>
                        </a:cubicBezTo>
                        <a:cubicBezTo>
                          <a:pt x="292" y="572"/>
                          <a:pt x="288" y="579"/>
                          <a:pt x="288" y="592"/>
                        </a:cubicBezTo>
                        <a:cubicBezTo>
                          <a:pt x="288" y="597"/>
                          <a:pt x="288" y="597"/>
                          <a:pt x="288" y="597"/>
                        </a:cubicBezTo>
                        <a:cubicBezTo>
                          <a:pt x="291" y="615"/>
                          <a:pt x="291" y="615"/>
                          <a:pt x="291" y="615"/>
                        </a:cubicBezTo>
                        <a:cubicBezTo>
                          <a:pt x="291" y="618"/>
                          <a:pt x="290" y="620"/>
                          <a:pt x="290" y="623"/>
                        </a:cubicBezTo>
                        <a:cubicBezTo>
                          <a:pt x="290" y="626"/>
                          <a:pt x="290" y="628"/>
                          <a:pt x="290" y="632"/>
                        </a:cubicBezTo>
                        <a:cubicBezTo>
                          <a:pt x="290" y="633"/>
                          <a:pt x="290" y="634"/>
                          <a:pt x="290" y="635"/>
                        </a:cubicBezTo>
                        <a:cubicBezTo>
                          <a:pt x="290" y="641"/>
                          <a:pt x="290" y="641"/>
                          <a:pt x="290" y="641"/>
                        </a:cubicBezTo>
                        <a:cubicBezTo>
                          <a:pt x="290" y="651"/>
                          <a:pt x="288" y="657"/>
                          <a:pt x="285" y="664"/>
                        </a:cubicBezTo>
                        <a:cubicBezTo>
                          <a:pt x="285" y="664"/>
                          <a:pt x="285" y="664"/>
                          <a:pt x="285" y="664"/>
                        </a:cubicBezTo>
                        <a:cubicBezTo>
                          <a:pt x="278" y="660"/>
                          <a:pt x="272" y="662"/>
                          <a:pt x="263" y="660"/>
                        </a:cubicBezTo>
                        <a:cubicBezTo>
                          <a:pt x="258" y="659"/>
                          <a:pt x="255" y="657"/>
                          <a:pt x="249" y="656"/>
                        </a:cubicBezTo>
                        <a:cubicBezTo>
                          <a:pt x="245" y="656"/>
                          <a:pt x="243" y="652"/>
                          <a:pt x="240" y="652"/>
                        </a:cubicBezTo>
                        <a:cubicBezTo>
                          <a:pt x="237" y="652"/>
                          <a:pt x="236" y="656"/>
                          <a:pt x="233" y="656"/>
                        </a:cubicBezTo>
                        <a:cubicBezTo>
                          <a:pt x="230" y="656"/>
                          <a:pt x="228" y="654"/>
                          <a:pt x="225" y="654"/>
                        </a:cubicBezTo>
                        <a:cubicBezTo>
                          <a:pt x="220" y="654"/>
                          <a:pt x="220" y="654"/>
                          <a:pt x="220" y="654"/>
                        </a:cubicBezTo>
                        <a:cubicBezTo>
                          <a:pt x="216" y="654"/>
                          <a:pt x="214" y="653"/>
                          <a:pt x="212" y="655"/>
                        </a:cubicBezTo>
                        <a:cubicBezTo>
                          <a:pt x="211" y="656"/>
                          <a:pt x="211" y="659"/>
                          <a:pt x="209" y="659"/>
                        </a:cubicBezTo>
                        <a:cubicBezTo>
                          <a:pt x="208" y="659"/>
                          <a:pt x="208" y="658"/>
                          <a:pt x="207" y="657"/>
                        </a:cubicBezTo>
                        <a:cubicBezTo>
                          <a:pt x="205" y="660"/>
                          <a:pt x="202" y="660"/>
                          <a:pt x="202" y="663"/>
                        </a:cubicBezTo>
                        <a:cubicBezTo>
                          <a:pt x="202" y="665"/>
                          <a:pt x="203" y="665"/>
                          <a:pt x="203" y="666"/>
                        </a:cubicBezTo>
                        <a:cubicBezTo>
                          <a:pt x="203" y="669"/>
                          <a:pt x="200" y="670"/>
                          <a:pt x="198" y="671"/>
                        </a:cubicBezTo>
                        <a:cubicBezTo>
                          <a:pt x="198" y="673"/>
                          <a:pt x="198" y="674"/>
                          <a:pt x="198" y="677"/>
                        </a:cubicBezTo>
                        <a:cubicBezTo>
                          <a:pt x="198" y="678"/>
                          <a:pt x="198" y="678"/>
                          <a:pt x="198" y="678"/>
                        </a:cubicBezTo>
                        <a:cubicBezTo>
                          <a:pt x="198" y="681"/>
                          <a:pt x="198" y="683"/>
                          <a:pt x="198" y="685"/>
                        </a:cubicBezTo>
                        <a:cubicBezTo>
                          <a:pt x="198" y="689"/>
                          <a:pt x="193" y="690"/>
                          <a:pt x="193" y="694"/>
                        </a:cubicBezTo>
                        <a:cubicBezTo>
                          <a:pt x="193" y="696"/>
                          <a:pt x="195" y="697"/>
                          <a:pt x="195" y="699"/>
                        </a:cubicBezTo>
                        <a:cubicBezTo>
                          <a:pt x="195" y="699"/>
                          <a:pt x="195" y="700"/>
                          <a:pt x="195" y="700"/>
                        </a:cubicBezTo>
                        <a:cubicBezTo>
                          <a:pt x="190" y="701"/>
                          <a:pt x="186" y="700"/>
                          <a:pt x="182" y="703"/>
                        </a:cubicBezTo>
                        <a:cubicBezTo>
                          <a:pt x="179" y="705"/>
                          <a:pt x="179" y="709"/>
                          <a:pt x="176" y="709"/>
                        </a:cubicBezTo>
                        <a:cubicBezTo>
                          <a:pt x="173" y="709"/>
                          <a:pt x="171" y="706"/>
                          <a:pt x="168" y="706"/>
                        </a:cubicBezTo>
                        <a:cubicBezTo>
                          <a:pt x="163" y="698"/>
                          <a:pt x="161" y="693"/>
                          <a:pt x="159" y="685"/>
                        </a:cubicBezTo>
                        <a:cubicBezTo>
                          <a:pt x="158" y="682"/>
                          <a:pt x="157" y="681"/>
                          <a:pt x="157" y="678"/>
                        </a:cubicBezTo>
                        <a:cubicBezTo>
                          <a:pt x="157" y="673"/>
                          <a:pt x="163" y="673"/>
                          <a:pt x="163" y="668"/>
                        </a:cubicBezTo>
                        <a:cubicBezTo>
                          <a:pt x="163" y="664"/>
                          <a:pt x="158" y="662"/>
                          <a:pt x="158" y="658"/>
                        </a:cubicBezTo>
                        <a:cubicBezTo>
                          <a:pt x="158" y="658"/>
                          <a:pt x="158" y="658"/>
                          <a:pt x="157" y="658"/>
                        </a:cubicBezTo>
                        <a:cubicBezTo>
                          <a:pt x="147" y="658"/>
                          <a:pt x="143" y="663"/>
                          <a:pt x="133" y="665"/>
                        </a:cubicBezTo>
                        <a:cubicBezTo>
                          <a:pt x="130" y="665"/>
                          <a:pt x="128" y="664"/>
                          <a:pt x="125" y="665"/>
                        </a:cubicBezTo>
                        <a:cubicBezTo>
                          <a:pt x="123" y="665"/>
                          <a:pt x="123" y="666"/>
                          <a:pt x="122" y="666"/>
                        </a:cubicBezTo>
                        <a:cubicBezTo>
                          <a:pt x="116" y="666"/>
                          <a:pt x="118" y="657"/>
                          <a:pt x="114" y="654"/>
                        </a:cubicBezTo>
                        <a:cubicBezTo>
                          <a:pt x="109" y="650"/>
                          <a:pt x="106" y="647"/>
                          <a:pt x="104" y="641"/>
                        </a:cubicBezTo>
                        <a:cubicBezTo>
                          <a:pt x="103" y="639"/>
                          <a:pt x="104" y="637"/>
                          <a:pt x="103" y="634"/>
                        </a:cubicBezTo>
                        <a:cubicBezTo>
                          <a:pt x="101" y="625"/>
                          <a:pt x="96" y="621"/>
                          <a:pt x="96" y="612"/>
                        </a:cubicBezTo>
                        <a:cubicBezTo>
                          <a:pt x="96" y="608"/>
                          <a:pt x="96" y="608"/>
                          <a:pt x="96" y="608"/>
                        </a:cubicBezTo>
                        <a:cubicBezTo>
                          <a:pt x="96" y="605"/>
                          <a:pt x="97" y="603"/>
                          <a:pt x="96" y="600"/>
                        </a:cubicBezTo>
                        <a:cubicBezTo>
                          <a:pt x="94" y="597"/>
                          <a:pt x="90" y="598"/>
                          <a:pt x="87" y="598"/>
                        </a:cubicBezTo>
                        <a:cubicBezTo>
                          <a:pt x="83" y="598"/>
                          <a:pt x="82" y="603"/>
                          <a:pt x="77" y="603"/>
                        </a:cubicBezTo>
                        <a:cubicBezTo>
                          <a:pt x="72" y="603"/>
                          <a:pt x="68" y="600"/>
                          <a:pt x="64" y="596"/>
                        </a:cubicBezTo>
                        <a:cubicBezTo>
                          <a:pt x="64" y="597"/>
                          <a:pt x="63" y="598"/>
                          <a:pt x="63" y="598"/>
                        </a:cubicBezTo>
                        <a:cubicBezTo>
                          <a:pt x="63" y="603"/>
                          <a:pt x="63" y="606"/>
                          <a:pt x="63" y="611"/>
                        </a:cubicBezTo>
                        <a:cubicBezTo>
                          <a:pt x="65" y="613"/>
                          <a:pt x="65" y="614"/>
                          <a:pt x="67" y="616"/>
                        </a:cubicBezTo>
                        <a:cubicBezTo>
                          <a:pt x="64" y="617"/>
                          <a:pt x="63" y="619"/>
                          <a:pt x="60" y="619"/>
                        </a:cubicBezTo>
                        <a:cubicBezTo>
                          <a:pt x="59" y="619"/>
                          <a:pt x="58" y="617"/>
                          <a:pt x="57" y="617"/>
                        </a:cubicBezTo>
                        <a:cubicBezTo>
                          <a:pt x="40" y="617"/>
                          <a:pt x="40" y="617"/>
                          <a:pt x="40" y="617"/>
                        </a:cubicBezTo>
                        <a:cubicBezTo>
                          <a:pt x="35" y="617"/>
                          <a:pt x="33" y="623"/>
                          <a:pt x="28" y="623"/>
                        </a:cubicBezTo>
                        <a:cubicBezTo>
                          <a:pt x="26" y="623"/>
                          <a:pt x="26" y="623"/>
                          <a:pt x="26" y="623"/>
                        </a:cubicBezTo>
                        <a:cubicBezTo>
                          <a:pt x="26" y="620"/>
                          <a:pt x="24" y="619"/>
                          <a:pt x="24" y="616"/>
                        </a:cubicBezTo>
                        <a:cubicBezTo>
                          <a:pt x="23" y="613"/>
                          <a:pt x="23" y="610"/>
                          <a:pt x="21" y="610"/>
                        </a:cubicBezTo>
                        <a:cubicBezTo>
                          <a:pt x="15" y="610"/>
                          <a:pt x="12" y="612"/>
                          <a:pt x="7" y="612"/>
                        </a:cubicBezTo>
                        <a:cubicBezTo>
                          <a:pt x="7" y="613"/>
                          <a:pt x="7" y="613"/>
                          <a:pt x="7" y="614"/>
                        </a:cubicBezTo>
                        <a:cubicBezTo>
                          <a:pt x="7" y="617"/>
                          <a:pt x="7" y="618"/>
                          <a:pt x="7" y="621"/>
                        </a:cubicBezTo>
                        <a:cubicBezTo>
                          <a:pt x="7" y="622"/>
                          <a:pt x="7" y="623"/>
                          <a:pt x="7" y="624"/>
                        </a:cubicBezTo>
                        <a:cubicBezTo>
                          <a:pt x="2" y="618"/>
                          <a:pt x="0" y="613"/>
                          <a:pt x="0" y="606"/>
                        </a:cubicBezTo>
                        <a:cubicBezTo>
                          <a:pt x="0" y="602"/>
                          <a:pt x="4" y="600"/>
                          <a:pt x="4" y="596"/>
                        </a:cubicBezTo>
                        <a:cubicBezTo>
                          <a:pt x="4" y="595"/>
                          <a:pt x="3" y="594"/>
                          <a:pt x="3" y="592"/>
                        </a:cubicBezTo>
                        <a:cubicBezTo>
                          <a:pt x="3" y="590"/>
                          <a:pt x="3" y="589"/>
                          <a:pt x="3" y="587"/>
                        </a:cubicBezTo>
                        <a:cubicBezTo>
                          <a:pt x="3" y="586"/>
                          <a:pt x="2" y="586"/>
                          <a:pt x="2" y="584"/>
                        </a:cubicBezTo>
                        <a:cubicBezTo>
                          <a:pt x="2" y="583"/>
                          <a:pt x="2" y="582"/>
                          <a:pt x="2" y="580"/>
                        </a:cubicBezTo>
                        <a:cubicBezTo>
                          <a:pt x="8" y="576"/>
                          <a:pt x="14" y="580"/>
                          <a:pt x="21" y="576"/>
                        </a:cubicBezTo>
                        <a:cubicBezTo>
                          <a:pt x="23" y="575"/>
                          <a:pt x="23" y="573"/>
                          <a:pt x="24" y="570"/>
                        </a:cubicBezTo>
                        <a:cubicBezTo>
                          <a:pt x="25" y="568"/>
                          <a:pt x="27" y="567"/>
                          <a:pt x="28" y="564"/>
                        </a:cubicBezTo>
                        <a:cubicBezTo>
                          <a:pt x="28" y="562"/>
                          <a:pt x="29" y="562"/>
                          <a:pt x="29" y="560"/>
                        </a:cubicBezTo>
                        <a:cubicBezTo>
                          <a:pt x="29" y="559"/>
                          <a:pt x="29" y="559"/>
                          <a:pt x="29" y="558"/>
                        </a:cubicBezTo>
                        <a:cubicBezTo>
                          <a:pt x="29" y="558"/>
                          <a:pt x="29" y="557"/>
                          <a:pt x="29" y="556"/>
                        </a:cubicBezTo>
                        <a:cubicBezTo>
                          <a:pt x="29" y="554"/>
                          <a:pt x="32" y="554"/>
                          <a:pt x="32" y="551"/>
                        </a:cubicBezTo>
                        <a:cubicBezTo>
                          <a:pt x="32" y="549"/>
                          <a:pt x="34" y="547"/>
                          <a:pt x="34" y="544"/>
                        </a:cubicBezTo>
                        <a:cubicBezTo>
                          <a:pt x="34" y="538"/>
                          <a:pt x="34" y="538"/>
                          <a:pt x="34" y="538"/>
                        </a:cubicBezTo>
                        <a:cubicBezTo>
                          <a:pt x="34" y="535"/>
                          <a:pt x="34" y="534"/>
                          <a:pt x="35" y="531"/>
                        </a:cubicBezTo>
                        <a:cubicBezTo>
                          <a:pt x="35" y="528"/>
                          <a:pt x="35" y="528"/>
                          <a:pt x="35" y="528"/>
                        </a:cubicBezTo>
                        <a:cubicBezTo>
                          <a:pt x="35" y="526"/>
                          <a:pt x="35" y="525"/>
                          <a:pt x="35" y="523"/>
                        </a:cubicBezTo>
                        <a:cubicBezTo>
                          <a:pt x="35" y="513"/>
                          <a:pt x="35" y="513"/>
                          <a:pt x="35" y="513"/>
                        </a:cubicBezTo>
                        <a:cubicBezTo>
                          <a:pt x="35" y="508"/>
                          <a:pt x="30" y="507"/>
                          <a:pt x="30" y="502"/>
                        </a:cubicBezTo>
                        <a:cubicBezTo>
                          <a:pt x="30" y="501"/>
                          <a:pt x="32" y="501"/>
                          <a:pt x="33" y="500"/>
                        </a:cubicBezTo>
                        <a:cubicBezTo>
                          <a:pt x="36" y="495"/>
                          <a:pt x="37" y="492"/>
                          <a:pt x="40" y="488"/>
                        </a:cubicBezTo>
                        <a:cubicBezTo>
                          <a:pt x="41" y="486"/>
                          <a:pt x="42" y="486"/>
                          <a:pt x="43" y="485"/>
                        </a:cubicBezTo>
                        <a:cubicBezTo>
                          <a:pt x="44" y="482"/>
                          <a:pt x="45" y="480"/>
                          <a:pt x="46" y="477"/>
                        </a:cubicBezTo>
                        <a:cubicBezTo>
                          <a:pt x="46" y="475"/>
                          <a:pt x="48" y="475"/>
                          <a:pt x="49" y="474"/>
                        </a:cubicBezTo>
                        <a:cubicBezTo>
                          <a:pt x="50" y="471"/>
                          <a:pt x="51" y="469"/>
                          <a:pt x="53" y="469"/>
                        </a:cubicBezTo>
                        <a:cubicBezTo>
                          <a:pt x="53" y="466"/>
                          <a:pt x="55" y="463"/>
                          <a:pt x="57" y="462"/>
                        </a:cubicBezTo>
                        <a:cubicBezTo>
                          <a:pt x="57" y="461"/>
                          <a:pt x="56" y="461"/>
                          <a:pt x="56" y="459"/>
                        </a:cubicBezTo>
                        <a:cubicBezTo>
                          <a:pt x="56" y="458"/>
                          <a:pt x="57" y="457"/>
                          <a:pt x="57" y="455"/>
                        </a:cubicBezTo>
                        <a:cubicBezTo>
                          <a:pt x="57" y="452"/>
                          <a:pt x="56" y="451"/>
                          <a:pt x="56" y="447"/>
                        </a:cubicBezTo>
                        <a:cubicBezTo>
                          <a:pt x="56" y="447"/>
                          <a:pt x="56" y="447"/>
                          <a:pt x="56" y="447"/>
                        </a:cubicBezTo>
                        <a:cubicBezTo>
                          <a:pt x="59" y="444"/>
                          <a:pt x="62" y="443"/>
                          <a:pt x="64" y="438"/>
                        </a:cubicBezTo>
                        <a:cubicBezTo>
                          <a:pt x="65" y="436"/>
                          <a:pt x="66" y="433"/>
                          <a:pt x="69" y="432"/>
                        </a:cubicBezTo>
                        <a:cubicBezTo>
                          <a:pt x="71" y="432"/>
                          <a:pt x="71" y="429"/>
                          <a:pt x="73" y="428"/>
                        </a:cubicBezTo>
                        <a:cubicBezTo>
                          <a:pt x="74" y="427"/>
                          <a:pt x="75" y="428"/>
                          <a:pt x="76" y="426"/>
                        </a:cubicBezTo>
                        <a:cubicBezTo>
                          <a:pt x="79" y="423"/>
                          <a:pt x="79" y="418"/>
                          <a:pt x="83" y="418"/>
                        </a:cubicBezTo>
                        <a:cubicBezTo>
                          <a:pt x="83" y="418"/>
                          <a:pt x="84" y="419"/>
                          <a:pt x="84" y="419"/>
                        </a:cubicBezTo>
                        <a:cubicBezTo>
                          <a:pt x="86" y="419"/>
                          <a:pt x="85" y="417"/>
                          <a:pt x="86" y="416"/>
                        </a:cubicBezTo>
                        <a:cubicBezTo>
                          <a:pt x="87" y="414"/>
                          <a:pt x="89" y="414"/>
                          <a:pt x="91" y="412"/>
                        </a:cubicBezTo>
                        <a:cubicBezTo>
                          <a:pt x="93" y="409"/>
                          <a:pt x="96" y="409"/>
                          <a:pt x="98" y="406"/>
                        </a:cubicBezTo>
                        <a:cubicBezTo>
                          <a:pt x="101" y="404"/>
                          <a:pt x="100" y="400"/>
                          <a:pt x="102" y="398"/>
                        </a:cubicBezTo>
                        <a:cubicBezTo>
                          <a:pt x="104" y="396"/>
                          <a:pt x="107" y="395"/>
                          <a:pt x="107" y="392"/>
                        </a:cubicBezTo>
                        <a:cubicBezTo>
                          <a:pt x="107" y="388"/>
                          <a:pt x="107" y="388"/>
                          <a:pt x="107" y="388"/>
                        </a:cubicBezTo>
                        <a:cubicBezTo>
                          <a:pt x="107" y="384"/>
                          <a:pt x="112" y="384"/>
                          <a:pt x="115" y="382"/>
                        </a:cubicBezTo>
                        <a:cubicBezTo>
                          <a:pt x="118" y="380"/>
                          <a:pt x="118" y="378"/>
                          <a:pt x="118" y="375"/>
                        </a:cubicBezTo>
                        <a:cubicBezTo>
                          <a:pt x="118" y="372"/>
                          <a:pt x="117" y="371"/>
                          <a:pt x="117" y="368"/>
                        </a:cubicBezTo>
                        <a:cubicBezTo>
                          <a:pt x="117" y="366"/>
                          <a:pt x="121" y="366"/>
                          <a:pt x="123" y="364"/>
                        </a:cubicBezTo>
                        <a:cubicBezTo>
                          <a:pt x="125" y="363"/>
                          <a:pt x="125" y="361"/>
                          <a:pt x="127" y="360"/>
                        </a:cubicBezTo>
                        <a:cubicBezTo>
                          <a:pt x="131" y="358"/>
                          <a:pt x="134" y="358"/>
                          <a:pt x="136" y="354"/>
                        </a:cubicBezTo>
                        <a:cubicBezTo>
                          <a:pt x="137" y="352"/>
                          <a:pt x="137" y="350"/>
                          <a:pt x="138" y="349"/>
                        </a:cubicBezTo>
                        <a:cubicBezTo>
                          <a:pt x="141" y="345"/>
                          <a:pt x="145" y="346"/>
                          <a:pt x="150" y="345"/>
                        </a:cubicBezTo>
                        <a:cubicBezTo>
                          <a:pt x="152" y="345"/>
                          <a:pt x="153" y="343"/>
                          <a:pt x="154" y="343"/>
                        </a:cubicBezTo>
                        <a:cubicBezTo>
                          <a:pt x="157" y="343"/>
                          <a:pt x="157" y="346"/>
                          <a:pt x="160" y="346"/>
                        </a:cubicBezTo>
                        <a:cubicBezTo>
                          <a:pt x="164" y="346"/>
                          <a:pt x="164" y="341"/>
                          <a:pt x="168" y="339"/>
                        </a:cubicBezTo>
                        <a:cubicBezTo>
                          <a:pt x="171" y="337"/>
                          <a:pt x="173" y="337"/>
                          <a:pt x="175" y="334"/>
                        </a:cubicBezTo>
                        <a:cubicBezTo>
                          <a:pt x="177" y="333"/>
                          <a:pt x="176" y="331"/>
                          <a:pt x="178" y="330"/>
                        </a:cubicBezTo>
                        <a:cubicBezTo>
                          <a:pt x="179" y="329"/>
                          <a:pt x="181" y="330"/>
                          <a:pt x="182" y="329"/>
                        </a:cubicBezTo>
                        <a:cubicBezTo>
                          <a:pt x="184" y="328"/>
                          <a:pt x="184" y="325"/>
                          <a:pt x="187" y="325"/>
                        </a:cubicBezTo>
                        <a:cubicBezTo>
                          <a:pt x="189" y="325"/>
                          <a:pt x="190" y="327"/>
                          <a:pt x="192" y="327"/>
                        </a:cubicBezTo>
                        <a:cubicBezTo>
                          <a:pt x="192" y="327"/>
                          <a:pt x="193" y="326"/>
                          <a:pt x="193" y="326"/>
                        </a:cubicBezTo>
                        <a:cubicBezTo>
                          <a:pt x="196" y="326"/>
                          <a:pt x="196" y="330"/>
                          <a:pt x="198" y="330"/>
                        </a:cubicBezTo>
                        <a:cubicBezTo>
                          <a:pt x="201" y="330"/>
                          <a:pt x="201" y="326"/>
                          <a:pt x="202" y="324"/>
                        </a:cubicBezTo>
                        <a:cubicBezTo>
                          <a:pt x="203" y="322"/>
                          <a:pt x="205" y="321"/>
                          <a:pt x="205" y="319"/>
                        </a:cubicBezTo>
                        <a:cubicBezTo>
                          <a:pt x="206" y="317"/>
                          <a:pt x="206" y="315"/>
                          <a:pt x="208" y="313"/>
                        </a:cubicBezTo>
                        <a:cubicBezTo>
                          <a:pt x="211" y="310"/>
                          <a:pt x="216" y="310"/>
                          <a:pt x="216" y="305"/>
                        </a:cubicBezTo>
                        <a:cubicBezTo>
                          <a:pt x="217" y="305"/>
                          <a:pt x="217" y="305"/>
                          <a:pt x="217" y="305"/>
                        </a:cubicBezTo>
                        <a:cubicBezTo>
                          <a:pt x="218" y="305"/>
                          <a:pt x="219" y="305"/>
                          <a:pt x="220" y="305"/>
                        </a:cubicBezTo>
                        <a:cubicBezTo>
                          <a:pt x="223" y="305"/>
                          <a:pt x="224" y="301"/>
                          <a:pt x="227" y="301"/>
                        </a:cubicBezTo>
                        <a:cubicBezTo>
                          <a:pt x="229" y="301"/>
                          <a:pt x="229" y="301"/>
                          <a:pt x="230" y="301"/>
                        </a:cubicBezTo>
                        <a:cubicBezTo>
                          <a:pt x="236" y="301"/>
                          <a:pt x="237" y="296"/>
                          <a:pt x="242" y="294"/>
                        </a:cubicBezTo>
                        <a:cubicBezTo>
                          <a:pt x="242" y="293"/>
                          <a:pt x="242" y="293"/>
                          <a:pt x="242" y="292"/>
                        </a:cubicBezTo>
                        <a:cubicBezTo>
                          <a:pt x="242" y="289"/>
                          <a:pt x="244" y="287"/>
                          <a:pt x="247" y="285"/>
                        </a:cubicBezTo>
                        <a:cubicBezTo>
                          <a:pt x="249" y="283"/>
                          <a:pt x="250" y="280"/>
                          <a:pt x="252" y="280"/>
                        </a:cubicBezTo>
                        <a:cubicBezTo>
                          <a:pt x="254" y="280"/>
                          <a:pt x="255" y="283"/>
                          <a:pt x="255" y="285"/>
                        </a:cubicBezTo>
                        <a:cubicBezTo>
                          <a:pt x="260" y="284"/>
                          <a:pt x="262" y="279"/>
                          <a:pt x="264" y="274"/>
                        </a:cubicBezTo>
                        <a:cubicBezTo>
                          <a:pt x="266" y="272"/>
                          <a:pt x="269" y="272"/>
                          <a:pt x="269" y="269"/>
                        </a:cubicBezTo>
                        <a:cubicBezTo>
                          <a:pt x="269" y="268"/>
                          <a:pt x="268" y="268"/>
                          <a:pt x="268" y="267"/>
                        </a:cubicBezTo>
                        <a:cubicBezTo>
                          <a:pt x="268" y="262"/>
                          <a:pt x="272" y="260"/>
                          <a:pt x="275" y="258"/>
                        </a:cubicBezTo>
                        <a:cubicBezTo>
                          <a:pt x="278" y="257"/>
                          <a:pt x="278" y="254"/>
                          <a:pt x="281" y="254"/>
                        </a:cubicBezTo>
                        <a:cubicBezTo>
                          <a:pt x="282" y="254"/>
                          <a:pt x="282" y="255"/>
                          <a:pt x="283" y="255"/>
                        </a:cubicBezTo>
                        <a:cubicBezTo>
                          <a:pt x="286" y="255"/>
                          <a:pt x="287" y="251"/>
                          <a:pt x="290" y="251"/>
                        </a:cubicBezTo>
                        <a:cubicBezTo>
                          <a:pt x="297" y="248"/>
                          <a:pt x="299" y="241"/>
                          <a:pt x="302" y="234"/>
                        </a:cubicBezTo>
                        <a:cubicBezTo>
                          <a:pt x="304" y="231"/>
                          <a:pt x="306" y="231"/>
                          <a:pt x="309" y="229"/>
                        </a:cubicBezTo>
                        <a:cubicBezTo>
                          <a:pt x="311" y="227"/>
                          <a:pt x="311" y="223"/>
                          <a:pt x="314" y="223"/>
                        </a:cubicBezTo>
                        <a:cubicBezTo>
                          <a:pt x="315" y="223"/>
                          <a:pt x="315" y="224"/>
                          <a:pt x="316" y="224"/>
                        </a:cubicBezTo>
                        <a:cubicBezTo>
                          <a:pt x="318" y="224"/>
                          <a:pt x="320" y="222"/>
                          <a:pt x="322" y="222"/>
                        </a:cubicBezTo>
                        <a:cubicBezTo>
                          <a:pt x="323" y="222"/>
                          <a:pt x="323" y="224"/>
                          <a:pt x="324" y="225"/>
                        </a:cubicBezTo>
                        <a:cubicBezTo>
                          <a:pt x="327" y="223"/>
                          <a:pt x="330" y="222"/>
                          <a:pt x="332" y="219"/>
                        </a:cubicBezTo>
                        <a:cubicBezTo>
                          <a:pt x="333" y="217"/>
                          <a:pt x="333" y="214"/>
                          <a:pt x="335" y="214"/>
                        </a:cubicBezTo>
                        <a:cubicBezTo>
                          <a:pt x="335" y="214"/>
                          <a:pt x="336" y="215"/>
                          <a:pt x="336" y="215"/>
                        </a:cubicBezTo>
                        <a:cubicBezTo>
                          <a:pt x="339" y="215"/>
                          <a:pt x="338" y="210"/>
                          <a:pt x="340" y="208"/>
                        </a:cubicBezTo>
                        <a:cubicBezTo>
                          <a:pt x="341" y="205"/>
                          <a:pt x="343" y="203"/>
                          <a:pt x="343" y="200"/>
                        </a:cubicBezTo>
                        <a:cubicBezTo>
                          <a:pt x="343" y="193"/>
                          <a:pt x="349" y="189"/>
                          <a:pt x="355" y="187"/>
                        </a:cubicBezTo>
                        <a:cubicBezTo>
                          <a:pt x="357" y="187"/>
                          <a:pt x="358" y="184"/>
                          <a:pt x="360" y="184"/>
                        </a:cubicBezTo>
                        <a:cubicBezTo>
                          <a:pt x="364" y="184"/>
                          <a:pt x="366" y="184"/>
                          <a:pt x="369" y="183"/>
                        </a:cubicBezTo>
                        <a:cubicBezTo>
                          <a:pt x="372" y="182"/>
                          <a:pt x="374" y="182"/>
                          <a:pt x="377" y="182"/>
                        </a:cubicBezTo>
                        <a:cubicBezTo>
                          <a:pt x="378" y="182"/>
                          <a:pt x="379" y="183"/>
                          <a:pt x="380" y="183"/>
                        </a:cubicBezTo>
                        <a:cubicBezTo>
                          <a:pt x="387" y="183"/>
                          <a:pt x="394" y="181"/>
                          <a:pt x="395" y="174"/>
                        </a:cubicBezTo>
                        <a:cubicBezTo>
                          <a:pt x="396" y="174"/>
                          <a:pt x="396" y="174"/>
                          <a:pt x="396" y="174"/>
                        </a:cubicBezTo>
                        <a:cubicBezTo>
                          <a:pt x="398" y="174"/>
                          <a:pt x="399" y="175"/>
                          <a:pt x="401" y="175"/>
                        </a:cubicBezTo>
                        <a:cubicBezTo>
                          <a:pt x="407" y="175"/>
                          <a:pt x="406" y="168"/>
                          <a:pt x="410" y="164"/>
                        </a:cubicBezTo>
                        <a:cubicBezTo>
                          <a:pt x="411" y="162"/>
                          <a:pt x="413" y="163"/>
                          <a:pt x="415" y="161"/>
                        </a:cubicBezTo>
                        <a:cubicBezTo>
                          <a:pt x="417" y="160"/>
                          <a:pt x="418" y="157"/>
                          <a:pt x="421" y="157"/>
                        </a:cubicBezTo>
                        <a:cubicBezTo>
                          <a:pt x="425" y="157"/>
                          <a:pt x="427" y="156"/>
                          <a:pt x="430" y="155"/>
                        </a:cubicBezTo>
                        <a:cubicBezTo>
                          <a:pt x="432" y="154"/>
                          <a:pt x="434" y="154"/>
                          <a:pt x="435" y="153"/>
                        </a:cubicBezTo>
                        <a:cubicBezTo>
                          <a:pt x="437" y="148"/>
                          <a:pt x="438" y="145"/>
                          <a:pt x="441" y="140"/>
                        </a:cubicBezTo>
                        <a:cubicBezTo>
                          <a:pt x="443" y="138"/>
                          <a:pt x="446" y="138"/>
                          <a:pt x="448" y="136"/>
                        </a:cubicBezTo>
                        <a:cubicBezTo>
                          <a:pt x="450" y="134"/>
                          <a:pt x="450" y="131"/>
                          <a:pt x="450" y="128"/>
                        </a:cubicBezTo>
                        <a:cubicBezTo>
                          <a:pt x="451" y="125"/>
                          <a:pt x="454" y="124"/>
                          <a:pt x="456" y="123"/>
                        </a:cubicBezTo>
                        <a:cubicBezTo>
                          <a:pt x="458" y="122"/>
                          <a:pt x="457" y="120"/>
                          <a:pt x="458" y="118"/>
                        </a:cubicBezTo>
                        <a:cubicBezTo>
                          <a:pt x="460" y="117"/>
                          <a:pt x="462" y="118"/>
                          <a:pt x="464" y="117"/>
                        </a:cubicBezTo>
                        <a:cubicBezTo>
                          <a:pt x="467" y="116"/>
                          <a:pt x="469" y="114"/>
                          <a:pt x="471" y="111"/>
                        </a:cubicBezTo>
                        <a:cubicBezTo>
                          <a:pt x="474" y="107"/>
                          <a:pt x="475" y="105"/>
                          <a:pt x="479" y="102"/>
                        </a:cubicBezTo>
                        <a:cubicBezTo>
                          <a:pt x="481" y="102"/>
                          <a:pt x="481" y="100"/>
                          <a:pt x="483" y="100"/>
                        </a:cubicBezTo>
                        <a:cubicBezTo>
                          <a:pt x="484" y="100"/>
                          <a:pt x="484" y="101"/>
                          <a:pt x="485" y="101"/>
                        </a:cubicBezTo>
                        <a:cubicBezTo>
                          <a:pt x="489" y="101"/>
                          <a:pt x="490" y="96"/>
                          <a:pt x="491" y="91"/>
                        </a:cubicBezTo>
                        <a:cubicBezTo>
                          <a:pt x="493" y="86"/>
                          <a:pt x="496" y="85"/>
                          <a:pt x="496" y="80"/>
                        </a:cubicBezTo>
                        <a:cubicBezTo>
                          <a:pt x="496" y="80"/>
                          <a:pt x="496" y="80"/>
                          <a:pt x="496" y="80"/>
                        </a:cubicBezTo>
                        <a:cubicBezTo>
                          <a:pt x="497" y="79"/>
                          <a:pt x="497" y="78"/>
                          <a:pt x="498" y="77"/>
                        </a:cubicBezTo>
                        <a:cubicBezTo>
                          <a:pt x="498" y="77"/>
                          <a:pt x="499" y="77"/>
                          <a:pt x="500" y="77"/>
                        </a:cubicBezTo>
                        <a:cubicBezTo>
                          <a:pt x="502" y="77"/>
                          <a:pt x="502" y="75"/>
                          <a:pt x="503" y="74"/>
                        </a:cubicBezTo>
                        <a:cubicBezTo>
                          <a:pt x="505" y="71"/>
                          <a:pt x="507" y="69"/>
                          <a:pt x="510" y="67"/>
                        </a:cubicBezTo>
                        <a:cubicBezTo>
                          <a:pt x="514" y="64"/>
                          <a:pt x="519" y="64"/>
                          <a:pt x="519" y="59"/>
                        </a:cubicBezTo>
                        <a:cubicBezTo>
                          <a:pt x="519" y="58"/>
                          <a:pt x="518" y="57"/>
                          <a:pt x="518" y="56"/>
                        </a:cubicBezTo>
                        <a:cubicBezTo>
                          <a:pt x="518" y="53"/>
                          <a:pt x="520" y="52"/>
                          <a:pt x="520" y="49"/>
                        </a:cubicBezTo>
                        <a:cubicBezTo>
                          <a:pt x="521" y="45"/>
                          <a:pt x="520" y="39"/>
                          <a:pt x="525" y="39"/>
                        </a:cubicBezTo>
                        <a:cubicBezTo>
                          <a:pt x="527" y="39"/>
                          <a:pt x="527" y="40"/>
                          <a:pt x="528" y="41"/>
                        </a:cubicBezTo>
                        <a:cubicBezTo>
                          <a:pt x="531" y="42"/>
                          <a:pt x="533" y="41"/>
                          <a:pt x="535" y="41"/>
                        </a:cubicBezTo>
                        <a:cubicBezTo>
                          <a:pt x="535" y="41"/>
                          <a:pt x="535" y="41"/>
                          <a:pt x="535" y="41"/>
                        </a:cubicBezTo>
                        <a:cubicBezTo>
                          <a:pt x="535" y="42"/>
                          <a:pt x="535" y="42"/>
                          <a:pt x="535" y="42"/>
                        </a:cubicBezTo>
                        <a:cubicBezTo>
                          <a:pt x="535" y="45"/>
                          <a:pt x="536" y="47"/>
                          <a:pt x="536" y="50"/>
                        </a:cubicBezTo>
                        <a:cubicBezTo>
                          <a:pt x="536" y="52"/>
                          <a:pt x="535" y="56"/>
                          <a:pt x="538" y="56"/>
                        </a:cubicBezTo>
                        <a:cubicBezTo>
                          <a:pt x="541" y="56"/>
                          <a:pt x="542" y="55"/>
                          <a:pt x="545" y="54"/>
                        </a:cubicBezTo>
                        <a:cubicBezTo>
                          <a:pt x="545" y="56"/>
                          <a:pt x="546" y="58"/>
                          <a:pt x="547" y="59"/>
                        </a:cubicBezTo>
                        <a:cubicBezTo>
                          <a:pt x="549" y="59"/>
                          <a:pt x="549" y="59"/>
                          <a:pt x="549" y="59"/>
                        </a:cubicBezTo>
                        <a:cubicBezTo>
                          <a:pt x="551" y="59"/>
                          <a:pt x="551" y="60"/>
                          <a:pt x="551" y="62"/>
                        </a:cubicBezTo>
                        <a:cubicBezTo>
                          <a:pt x="551" y="67"/>
                          <a:pt x="551" y="67"/>
                          <a:pt x="551" y="67"/>
                        </a:cubicBezTo>
                        <a:cubicBezTo>
                          <a:pt x="551" y="70"/>
                          <a:pt x="552" y="71"/>
                          <a:pt x="552" y="74"/>
                        </a:cubicBezTo>
                        <a:cubicBezTo>
                          <a:pt x="554" y="74"/>
                          <a:pt x="556" y="74"/>
                          <a:pt x="556" y="76"/>
                        </a:cubicBezTo>
                        <a:cubicBezTo>
                          <a:pt x="556" y="78"/>
                          <a:pt x="554" y="79"/>
                          <a:pt x="554" y="82"/>
                        </a:cubicBezTo>
                        <a:cubicBezTo>
                          <a:pt x="554" y="84"/>
                          <a:pt x="556" y="87"/>
                          <a:pt x="558" y="87"/>
                        </a:cubicBezTo>
                        <a:cubicBezTo>
                          <a:pt x="560" y="87"/>
                          <a:pt x="561" y="85"/>
                          <a:pt x="563" y="85"/>
                        </a:cubicBezTo>
                        <a:cubicBezTo>
                          <a:pt x="566" y="85"/>
                          <a:pt x="565" y="89"/>
                          <a:pt x="566" y="91"/>
                        </a:cubicBezTo>
                        <a:cubicBezTo>
                          <a:pt x="567" y="93"/>
                          <a:pt x="569" y="93"/>
                          <a:pt x="571" y="95"/>
                        </a:cubicBezTo>
                        <a:cubicBezTo>
                          <a:pt x="571" y="97"/>
                          <a:pt x="571" y="98"/>
                          <a:pt x="572" y="100"/>
                        </a:cubicBezTo>
                        <a:cubicBezTo>
                          <a:pt x="573" y="102"/>
                          <a:pt x="576" y="101"/>
                          <a:pt x="576" y="104"/>
                        </a:cubicBezTo>
                        <a:cubicBezTo>
                          <a:pt x="576" y="107"/>
                          <a:pt x="574" y="109"/>
                          <a:pt x="574" y="112"/>
                        </a:cubicBezTo>
                        <a:cubicBezTo>
                          <a:pt x="574" y="114"/>
                          <a:pt x="577" y="115"/>
                          <a:pt x="578" y="117"/>
                        </a:cubicBezTo>
                        <a:cubicBezTo>
                          <a:pt x="579" y="120"/>
                          <a:pt x="577" y="126"/>
                          <a:pt x="581" y="126"/>
                        </a:cubicBezTo>
                        <a:cubicBezTo>
                          <a:pt x="587" y="126"/>
                          <a:pt x="588" y="120"/>
                          <a:pt x="592" y="116"/>
                        </a:cubicBezTo>
                        <a:cubicBezTo>
                          <a:pt x="595" y="113"/>
                          <a:pt x="600" y="117"/>
                          <a:pt x="603" y="114"/>
                        </a:cubicBezTo>
                        <a:cubicBezTo>
                          <a:pt x="604" y="113"/>
                          <a:pt x="604" y="111"/>
                          <a:pt x="605" y="110"/>
                        </a:cubicBezTo>
                        <a:cubicBezTo>
                          <a:pt x="608" y="108"/>
                          <a:pt x="610" y="109"/>
                          <a:pt x="612" y="107"/>
                        </a:cubicBezTo>
                        <a:cubicBezTo>
                          <a:pt x="613" y="105"/>
                          <a:pt x="612" y="104"/>
                          <a:pt x="613" y="102"/>
                        </a:cubicBezTo>
                        <a:cubicBezTo>
                          <a:pt x="615" y="99"/>
                          <a:pt x="617" y="98"/>
                          <a:pt x="617" y="95"/>
                        </a:cubicBezTo>
                        <a:cubicBezTo>
                          <a:pt x="617" y="92"/>
                          <a:pt x="614" y="91"/>
                          <a:pt x="614" y="88"/>
                        </a:cubicBezTo>
                        <a:cubicBezTo>
                          <a:pt x="614" y="85"/>
                          <a:pt x="617" y="85"/>
                          <a:pt x="620" y="83"/>
                        </a:cubicBezTo>
                        <a:cubicBezTo>
                          <a:pt x="624" y="81"/>
                          <a:pt x="626" y="79"/>
                          <a:pt x="626" y="75"/>
                        </a:cubicBezTo>
                        <a:cubicBezTo>
                          <a:pt x="633" y="75"/>
                          <a:pt x="635" y="69"/>
                          <a:pt x="641" y="67"/>
                        </a:cubicBezTo>
                        <a:cubicBezTo>
                          <a:pt x="645" y="66"/>
                          <a:pt x="648" y="64"/>
                          <a:pt x="652" y="61"/>
                        </a:cubicBezTo>
                        <a:cubicBezTo>
                          <a:pt x="653" y="59"/>
                          <a:pt x="656" y="59"/>
                          <a:pt x="656" y="57"/>
                        </a:cubicBezTo>
                        <a:cubicBezTo>
                          <a:pt x="656" y="53"/>
                          <a:pt x="654" y="51"/>
                          <a:pt x="654" y="48"/>
                        </a:cubicBezTo>
                        <a:cubicBezTo>
                          <a:pt x="654" y="47"/>
                          <a:pt x="655" y="46"/>
                          <a:pt x="655" y="45"/>
                        </a:cubicBezTo>
                        <a:cubicBezTo>
                          <a:pt x="658" y="42"/>
                          <a:pt x="657" y="39"/>
                          <a:pt x="660" y="36"/>
                        </a:cubicBezTo>
                        <a:cubicBezTo>
                          <a:pt x="661" y="34"/>
                          <a:pt x="663" y="35"/>
                          <a:pt x="665" y="34"/>
                        </a:cubicBezTo>
                        <a:cubicBezTo>
                          <a:pt x="668" y="33"/>
                          <a:pt x="668" y="30"/>
                          <a:pt x="669" y="28"/>
                        </a:cubicBezTo>
                        <a:cubicBezTo>
                          <a:pt x="671" y="26"/>
                          <a:pt x="674" y="26"/>
                          <a:pt x="676" y="23"/>
                        </a:cubicBezTo>
                        <a:cubicBezTo>
                          <a:pt x="677" y="22"/>
                          <a:pt x="677" y="21"/>
                          <a:pt x="678" y="21"/>
                        </a:cubicBezTo>
                        <a:cubicBezTo>
                          <a:pt x="679" y="21"/>
                          <a:pt x="679" y="22"/>
                          <a:pt x="680" y="22"/>
                        </a:cubicBezTo>
                        <a:cubicBezTo>
                          <a:pt x="683" y="22"/>
                          <a:pt x="684" y="18"/>
                          <a:pt x="686" y="16"/>
                        </a:cubicBezTo>
                        <a:cubicBezTo>
                          <a:pt x="688" y="14"/>
                          <a:pt x="690" y="14"/>
                          <a:pt x="692" y="12"/>
                        </a:cubicBezTo>
                        <a:cubicBezTo>
                          <a:pt x="695" y="10"/>
                          <a:pt x="693" y="7"/>
                          <a:pt x="695" y="4"/>
                        </a:cubicBezTo>
                        <a:cubicBezTo>
                          <a:pt x="696" y="2"/>
                          <a:pt x="699" y="1"/>
                          <a:pt x="702" y="0"/>
                        </a:cubicBezTo>
                        <a:cubicBezTo>
                          <a:pt x="703" y="2"/>
                          <a:pt x="704" y="3"/>
                          <a:pt x="705" y="5"/>
                        </a:cubicBezTo>
                        <a:cubicBezTo>
                          <a:pt x="705" y="6"/>
                          <a:pt x="705" y="9"/>
                          <a:pt x="707" y="9"/>
                        </a:cubicBezTo>
                        <a:cubicBezTo>
                          <a:pt x="710" y="9"/>
                          <a:pt x="710" y="6"/>
                          <a:pt x="712" y="5"/>
                        </a:cubicBezTo>
                        <a:cubicBezTo>
                          <a:pt x="716" y="4"/>
                          <a:pt x="718" y="4"/>
                          <a:pt x="723" y="4"/>
                        </a:cubicBezTo>
                        <a:cubicBezTo>
                          <a:pt x="726" y="3"/>
                          <a:pt x="727" y="2"/>
                          <a:pt x="731" y="2"/>
                        </a:cubicBezTo>
                        <a:cubicBezTo>
                          <a:pt x="734" y="2"/>
                          <a:pt x="735" y="4"/>
                          <a:pt x="739" y="4"/>
                        </a:cubicBezTo>
                        <a:cubicBezTo>
                          <a:pt x="741" y="4"/>
                          <a:pt x="742" y="4"/>
                          <a:pt x="744" y="4"/>
                        </a:cubicBezTo>
                        <a:cubicBezTo>
                          <a:pt x="748" y="4"/>
                          <a:pt x="748" y="8"/>
                          <a:pt x="750" y="11"/>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sp>
                <p:nvSpPr>
                  <p:cNvPr id="61" name="Google Shape;61;p4"/>
                  <p:cNvSpPr/>
                  <p:nvPr/>
                </p:nvSpPr>
                <p:spPr>
                  <a:xfrm>
                    <a:off x="4733925" y="3662363"/>
                    <a:ext cx="701676" cy="896938"/>
                  </a:xfrm>
                  <a:custGeom>
                    <a:avLst/>
                    <a:gdLst/>
                    <a:ahLst/>
                    <a:cxnLst/>
                    <a:rect l="l" t="t" r="r" b="b"/>
                    <a:pathLst>
                      <a:path w="481" h="616" extrusionOk="0">
                        <a:moveTo>
                          <a:pt x="27" y="80"/>
                        </a:moveTo>
                        <a:cubicBezTo>
                          <a:pt x="27" y="80"/>
                          <a:pt x="27" y="81"/>
                          <a:pt x="28" y="81"/>
                        </a:cubicBezTo>
                        <a:cubicBezTo>
                          <a:pt x="31" y="81"/>
                          <a:pt x="33" y="80"/>
                          <a:pt x="35" y="82"/>
                        </a:cubicBezTo>
                        <a:cubicBezTo>
                          <a:pt x="36" y="78"/>
                          <a:pt x="37" y="75"/>
                          <a:pt x="40" y="73"/>
                        </a:cubicBezTo>
                        <a:cubicBezTo>
                          <a:pt x="42" y="72"/>
                          <a:pt x="42" y="70"/>
                          <a:pt x="44" y="70"/>
                        </a:cubicBezTo>
                        <a:cubicBezTo>
                          <a:pt x="47" y="70"/>
                          <a:pt x="48" y="73"/>
                          <a:pt x="52" y="74"/>
                        </a:cubicBezTo>
                        <a:cubicBezTo>
                          <a:pt x="54" y="74"/>
                          <a:pt x="55" y="74"/>
                          <a:pt x="57" y="74"/>
                        </a:cubicBezTo>
                        <a:cubicBezTo>
                          <a:pt x="61" y="75"/>
                          <a:pt x="63" y="78"/>
                          <a:pt x="67" y="80"/>
                        </a:cubicBezTo>
                        <a:cubicBezTo>
                          <a:pt x="71" y="82"/>
                          <a:pt x="73" y="81"/>
                          <a:pt x="77" y="81"/>
                        </a:cubicBezTo>
                        <a:cubicBezTo>
                          <a:pt x="83" y="74"/>
                          <a:pt x="86" y="70"/>
                          <a:pt x="91" y="62"/>
                        </a:cubicBezTo>
                        <a:cubicBezTo>
                          <a:pt x="93" y="58"/>
                          <a:pt x="96" y="56"/>
                          <a:pt x="97" y="51"/>
                        </a:cubicBezTo>
                        <a:cubicBezTo>
                          <a:pt x="99" y="44"/>
                          <a:pt x="97" y="40"/>
                          <a:pt x="100" y="33"/>
                        </a:cubicBezTo>
                        <a:cubicBezTo>
                          <a:pt x="101" y="31"/>
                          <a:pt x="103" y="30"/>
                          <a:pt x="105" y="29"/>
                        </a:cubicBezTo>
                        <a:cubicBezTo>
                          <a:pt x="108" y="28"/>
                          <a:pt x="109" y="26"/>
                          <a:pt x="112" y="26"/>
                        </a:cubicBezTo>
                        <a:cubicBezTo>
                          <a:pt x="116" y="26"/>
                          <a:pt x="116" y="26"/>
                          <a:pt x="116" y="26"/>
                        </a:cubicBezTo>
                        <a:cubicBezTo>
                          <a:pt x="118" y="26"/>
                          <a:pt x="119" y="24"/>
                          <a:pt x="121" y="22"/>
                        </a:cubicBezTo>
                        <a:cubicBezTo>
                          <a:pt x="122" y="21"/>
                          <a:pt x="124" y="21"/>
                          <a:pt x="125" y="20"/>
                        </a:cubicBezTo>
                        <a:cubicBezTo>
                          <a:pt x="127" y="18"/>
                          <a:pt x="128" y="15"/>
                          <a:pt x="131" y="14"/>
                        </a:cubicBezTo>
                        <a:cubicBezTo>
                          <a:pt x="135" y="15"/>
                          <a:pt x="135" y="15"/>
                          <a:pt x="135" y="15"/>
                        </a:cubicBezTo>
                        <a:cubicBezTo>
                          <a:pt x="138" y="14"/>
                          <a:pt x="137" y="11"/>
                          <a:pt x="140" y="9"/>
                        </a:cubicBezTo>
                        <a:cubicBezTo>
                          <a:pt x="144" y="7"/>
                          <a:pt x="147" y="8"/>
                          <a:pt x="151" y="6"/>
                        </a:cubicBezTo>
                        <a:cubicBezTo>
                          <a:pt x="153" y="4"/>
                          <a:pt x="153" y="0"/>
                          <a:pt x="156" y="0"/>
                        </a:cubicBezTo>
                        <a:cubicBezTo>
                          <a:pt x="157" y="0"/>
                          <a:pt x="157" y="2"/>
                          <a:pt x="158" y="3"/>
                        </a:cubicBezTo>
                        <a:cubicBezTo>
                          <a:pt x="159" y="4"/>
                          <a:pt x="160" y="5"/>
                          <a:pt x="162" y="7"/>
                        </a:cubicBezTo>
                        <a:cubicBezTo>
                          <a:pt x="165" y="11"/>
                          <a:pt x="169" y="13"/>
                          <a:pt x="174" y="13"/>
                        </a:cubicBezTo>
                        <a:cubicBezTo>
                          <a:pt x="180" y="13"/>
                          <a:pt x="180" y="4"/>
                          <a:pt x="186" y="4"/>
                        </a:cubicBezTo>
                        <a:cubicBezTo>
                          <a:pt x="189" y="4"/>
                          <a:pt x="189" y="7"/>
                          <a:pt x="192" y="8"/>
                        </a:cubicBezTo>
                        <a:cubicBezTo>
                          <a:pt x="195" y="9"/>
                          <a:pt x="197" y="9"/>
                          <a:pt x="199" y="11"/>
                        </a:cubicBezTo>
                        <a:cubicBezTo>
                          <a:pt x="201" y="12"/>
                          <a:pt x="202" y="13"/>
                          <a:pt x="203" y="13"/>
                        </a:cubicBezTo>
                        <a:cubicBezTo>
                          <a:pt x="208" y="13"/>
                          <a:pt x="208" y="13"/>
                          <a:pt x="208" y="13"/>
                        </a:cubicBezTo>
                        <a:cubicBezTo>
                          <a:pt x="208" y="13"/>
                          <a:pt x="208" y="14"/>
                          <a:pt x="208" y="14"/>
                        </a:cubicBezTo>
                        <a:cubicBezTo>
                          <a:pt x="208" y="15"/>
                          <a:pt x="208" y="15"/>
                          <a:pt x="208" y="15"/>
                        </a:cubicBezTo>
                        <a:cubicBezTo>
                          <a:pt x="208" y="16"/>
                          <a:pt x="208" y="17"/>
                          <a:pt x="209" y="17"/>
                        </a:cubicBezTo>
                        <a:cubicBezTo>
                          <a:pt x="210" y="17"/>
                          <a:pt x="210" y="17"/>
                          <a:pt x="211" y="16"/>
                        </a:cubicBezTo>
                        <a:cubicBezTo>
                          <a:pt x="213" y="17"/>
                          <a:pt x="213" y="17"/>
                          <a:pt x="213" y="17"/>
                        </a:cubicBezTo>
                        <a:cubicBezTo>
                          <a:pt x="213" y="19"/>
                          <a:pt x="212" y="23"/>
                          <a:pt x="215" y="23"/>
                        </a:cubicBezTo>
                        <a:cubicBezTo>
                          <a:pt x="220" y="23"/>
                          <a:pt x="222" y="20"/>
                          <a:pt x="226" y="17"/>
                        </a:cubicBezTo>
                        <a:cubicBezTo>
                          <a:pt x="228" y="15"/>
                          <a:pt x="230" y="16"/>
                          <a:pt x="231" y="15"/>
                        </a:cubicBezTo>
                        <a:cubicBezTo>
                          <a:pt x="233" y="13"/>
                          <a:pt x="233" y="10"/>
                          <a:pt x="236" y="10"/>
                        </a:cubicBezTo>
                        <a:cubicBezTo>
                          <a:pt x="242" y="10"/>
                          <a:pt x="242" y="10"/>
                          <a:pt x="242" y="10"/>
                        </a:cubicBezTo>
                        <a:cubicBezTo>
                          <a:pt x="244" y="10"/>
                          <a:pt x="244" y="8"/>
                          <a:pt x="246" y="8"/>
                        </a:cubicBezTo>
                        <a:cubicBezTo>
                          <a:pt x="249" y="8"/>
                          <a:pt x="249" y="11"/>
                          <a:pt x="252" y="11"/>
                        </a:cubicBezTo>
                        <a:cubicBezTo>
                          <a:pt x="252" y="11"/>
                          <a:pt x="252" y="11"/>
                          <a:pt x="252" y="11"/>
                        </a:cubicBezTo>
                        <a:cubicBezTo>
                          <a:pt x="252" y="15"/>
                          <a:pt x="253" y="16"/>
                          <a:pt x="253" y="19"/>
                        </a:cubicBezTo>
                        <a:cubicBezTo>
                          <a:pt x="253" y="21"/>
                          <a:pt x="252" y="22"/>
                          <a:pt x="252" y="23"/>
                        </a:cubicBezTo>
                        <a:cubicBezTo>
                          <a:pt x="252" y="25"/>
                          <a:pt x="253" y="25"/>
                          <a:pt x="253" y="26"/>
                        </a:cubicBezTo>
                        <a:cubicBezTo>
                          <a:pt x="251" y="27"/>
                          <a:pt x="249" y="30"/>
                          <a:pt x="249" y="33"/>
                        </a:cubicBezTo>
                        <a:cubicBezTo>
                          <a:pt x="247" y="33"/>
                          <a:pt x="246" y="35"/>
                          <a:pt x="245" y="38"/>
                        </a:cubicBezTo>
                        <a:cubicBezTo>
                          <a:pt x="244" y="39"/>
                          <a:pt x="242" y="39"/>
                          <a:pt x="242" y="41"/>
                        </a:cubicBezTo>
                        <a:cubicBezTo>
                          <a:pt x="241" y="44"/>
                          <a:pt x="240" y="46"/>
                          <a:pt x="239" y="49"/>
                        </a:cubicBezTo>
                        <a:cubicBezTo>
                          <a:pt x="238" y="50"/>
                          <a:pt x="237" y="50"/>
                          <a:pt x="236" y="52"/>
                        </a:cubicBezTo>
                        <a:cubicBezTo>
                          <a:pt x="233" y="56"/>
                          <a:pt x="232" y="59"/>
                          <a:pt x="229" y="64"/>
                        </a:cubicBezTo>
                        <a:cubicBezTo>
                          <a:pt x="228" y="65"/>
                          <a:pt x="226" y="65"/>
                          <a:pt x="226" y="66"/>
                        </a:cubicBezTo>
                        <a:cubicBezTo>
                          <a:pt x="226" y="71"/>
                          <a:pt x="231" y="72"/>
                          <a:pt x="231" y="77"/>
                        </a:cubicBezTo>
                        <a:cubicBezTo>
                          <a:pt x="231" y="87"/>
                          <a:pt x="231" y="87"/>
                          <a:pt x="231" y="87"/>
                        </a:cubicBezTo>
                        <a:cubicBezTo>
                          <a:pt x="231" y="89"/>
                          <a:pt x="231" y="90"/>
                          <a:pt x="231" y="92"/>
                        </a:cubicBezTo>
                        <a:cubicBezTo>
                          <a:pt x="231" y="95"/>
                          <a:pt x="231" y="95"/>
                          <a:pt x="231" y="95"/>
                        </a:cubicBezTo>
                        <a:cubicBezTo>
                          <a:pt x="230" y="98"/>
                          <a:pt x="230" y="99"/>
                          <a:pt x="230" y="102"/>
                        </a:cubicBezTo>
                        <a:cubicBezTo>
                          <a:pt x="230" y="108"/>
                          <a:pt x="230" y="108"/>
                          <a:pt x="230" y="108"/>
                        </a:cubicBezTo>
                        <a:cubicBezTo>
                          <a:pt x="230" y="111"/>
                          <a:pt x="228" y="113"/>
                          <a:pt x="228" y="115"/>
                        </a:cubicBezTo>
                        <a:cubicBezTo>
                          <a:pt x="228" y="118"/>
                          <a:pt x="225" y="118"/>
                          <a:pt x="225" y="120"/>
                        </a:cubicBezTo>
                        <a:cubicBezTo>
                          <a:pt x="225" y="121"/>
                          <a:pt x="225" y="122"/>
                          <a:pt x="225" y="122"/>
                        </a:cubicBezTo>
                        <a:cubicBezTo>
                          <a:pt x="225" y="123"/>
                          <a:pt x="225" y="123"/>
                          <a:pt x="225" y="124"/>
                        </a:cubicBezTo>
                        <a:cubicBezTo>
                          <a:pt x="225" y="126"/>
                          <a:pt x="224" y="126"/>
                          <a:pt x="224" y="128"/>
                        </a:cubicBezTo>
                        <a:cubicBezTo>
                          <a:pt x="223" y="131"/>
                          <a:pt x="221" y="132"/>
                          <a:pt x="220" y="134"/>
                        </a:cubicBezTo>
                        <a:cubicBezTo>
                          <a:pt x="219" y="137"/>
                          <a:pt x="219" y="139"/>
                          <a:pt x="217" y="140"/>
                        </a:cubicBezTo>
                        <a:cubicBezTo>
                          <a:pt x="210" y="144"/>
                          <a:pt x="204" y="140"/>
                          <a:pt x="198" y="144"/>
                        </a:cubicBezTo>
                        <a:cubicBezTo>
                          <a:pt x="198" y="146"/>
                          <a:pt x="198" y="147"/>
                          <a:pt x="198" y="148"/>
                        </a:cubicBezTo>
                        <a:cubicBezTo>
                          <a:pt x="198" y="150"/>
                          <a:pt x="199" y="150"/>
                          <a:pt x="199" y="151"/>
                        </a:cubicBezTo>
                        <a:cubicBezTo>
                          <a:pt x="199" y="153"/>
                          <a:pt x="199" y="154"/>
                          <a:pt x="199" y="156"/>
                        </a:cubicBezTo>
                        <a:cubicBezTo>
                          <a:pt x="199" y="158"/>
                          <a:pt x="200" y="159"/>
                          <a:pt x="200" y="160"/>
                        </a:cubicBezTo>
                        <a:cubicBezTo>
                          <a:pt x="200" y="164"/>
                          <a:pt x="196" y="166"/>
                          <a:pt x="196" y="170"/>
                        </a:cubicBezTo>
                        <a:cubicBezTo>
                          <a:pt x="196" y="177"/>
                          <a:pt x="198" y="182"/>
                          <a:pt x="203" y="188"/>
                        </a:cubicBezTo>
                        <a:cubicBezTo>
                          <a:pt x="203" y="187"/>
                          <a:pt x="203" y="186"/>
                          <a:pt x="203" y="185"/>
                        </a:cubicBezTo>
                        <a:cubicBezTo>
                          <a:pt x="203" y="182"/>
                          <a:pt x="203" y="181"/>
                          <a:pt x="203" y="178"/>
                        </a:cubicBezTo>
                        <a:cubicBezTo>
                          <a:pt x="203" y="177"/>
                          <a:pt x="203" y="177"/>
                          <a:pt x="203" y="176"/>
                        </a:cubicBezTo>
                        <a:cubicBezTo>
                          <a:pt x="208" y="176"/>
                          <a:pt x="211" y="174"/>
                          <a:pt x="217" y="174"/>
                        </a:cubicBezTo>
                        <a:cubicBezTo>
                          <a:pt x="219" y="174"/>
                          <a:pt x="219" y="177"/>
                          <a:pt x="220" y="180"/>
                        </a:cubicBezTo>
                        <a:cubicBezTo>
                          <a:pt x="220" y="183"/>
                          <a:pt x="222" y="184"/>
                          <a:pt x="222" y="187"/>
                        </a:cubicBezTo>
                        <a:cubicBezTo>
                          <a:pt x="224" y="187"/>
                          <a:pt x="224" y="187"/>
                          <a:pt x="224" y="187"/>
                        </a:cubicBezTo>
                        <a:cubicBezTo>
                          <a:pt x="229" y="187"/>
                          <a:pt x="231" y="181"/>
                          <a:pt x="236" y="181"/>
                        </a:cubicBezTo>
                        <a:cubicBezTo>
                          <a:pt x="253" y="181"/>
                          <a:pt x="253" y="181"/>
                          <a:pt x="253" y="181"/>
                        </a:cubicBezTo>
                        <a:cubicBezTo>
                          <a:pt x="254" y="181"/>
                          <a:pt x="255" y="183"/>
                          <a:pt x="256" y="183"/>
                        </a:cubicBezTo>
                        <a:cubicBezTo>
                          <a:pt x="259" y="183"/>
                          <a:pt x="260" y="181"/>
                          <a:pt x="263" y="180"/>
                        </a:cubicBezTo>
                        <a:cubicBezTo>
                          <a:pt x="261" y="178"/>
                          <a:pt x="261" y="177"/>
                          <a:pt x="259" y="175"/>
                        </a:cubicBezTo>
                        <a:cubicBezTo>
                          <a:pt x="259" y="170"/>
                          <a:pt x="259" y="167"/>
                          <a:pt x="259" y="162"/>
                        </a:cubicBezTo>
                        <a:cubicBezTo>
                          <a:pt x="259" y="162"/>
                          <a:pt x="260" y="161"/>
                          <a:pt x="260" y="160"/>
                        </a:cubicBezTo>
                        <a:cubicBezTo>
                          <a:pt x="264" y="164"/>
                          <a:pt x="268" y="167"/>
                          <a:pt x="273" y="167"/>
                        </a:cubicBezTo>
                        <a:cubicBezTo>
                          <a:pt x="278" y="167"/>
                          <a:pt x="279" y="162"/>
                          <a:pt x="283" y="162"/>
                        </a:cubicBezTo>
                        <a:cubicBezTo>
                          <a:pt x="286" y="162"/>
                          <a:pt x="290" y="161"/>
                          <a:pt x="292" y="164"/>
                        </a:cubicBezTo>
                        <a:cubicBezTo>
                          <a:pt x="293" y="167"/>
                          <a:pt x="292" y="169"/>
                          <a:pt x="292" y="172"/>
                        </a:cubicBezTo>
                        <a:cubicBezTo>
                          <a:pt x="292" y="176"/>
                          <a:pt x="292" y="176"/>
                          <a:pt x="292" y="176"/>
                        </a:cubicBezTo>
                        <a:cubicBezTo>
                          <a:pt x="292" y="185"/>
                          <a:pt x="297" y="189"/>
                          <a:pt x="299" y="198"/>
                        </a:cubicBezTo>
                        <a:cubicBezTo>
                          <a:pt x="300" y="201"/>
                          <a:pt x="299" y="203"/>
                          <a:pt x="300" y="205"/>
                        </a:cubicBezTo>
                        <a:cubicBezTo>
                          <a:pt x="302" y="211"/>
                          <a:pt x="305" y="214"/>
                          <a:pt x="310" y="218"/>
                        </a:cubicBezTo>
                        <a:cubicBezTo>
                          <a:pt x="314" y="221"/>
                          <a:pt x="312" y="230"/>
                          <a:pt x="318" y="230"/>
                        </a:cubicBezTo>
                        <a:cubicBezTo>
                          <a:pt x="319" y="230"/>
                          <a:pt x="319" y="229"/>
                          <a:pt x="321" y="229"/>
                        </a:cubicBezTo>
                        <a:cubicBezTo>
                          <a:pt x="324" y="228"/>
                          <a:pt x="326" y="229"/>
                          <a:pt x="329" y="229"/>
                        </a:cubicBezTo>
                        <a:cubicBezTo>
                          <a:pt x="339" y="227"/>
                          <a:pt x="343" y="222"/>
                          <a:pt x="353" y="222"/>
                        </a:cubicBezTo>
                        <a:cubicBezTo>
                          <a:pt x="354" y="222"/>
                          <a:pt x="354" y="222"/>
                          <a:pt x="354" y="222"/>
                        </a:cubicBezTo>
                        <a:cubicBezTo>
                          <a:pt x="354" y="226"/>
                          <a:pt x="359" y="228"/>
                          <a:pt x="359" y="232"/>
                        </a:cubicBezTo>
                        <a:cubicBezTo>
                          <a:pt x="359" y="237"/>
                          <a:pt x="353" y="237"/>
                          <a:pt x="353" y="242"/>
                        </a:cubicBezTo>
                        <a:cubicBezTo>
                          <a:pt x="353" y="245"/>
                          <a:pt x="354" y="246"/>
                          <a:pt x="355" y="249"/>
                        </a:cubicBezTo>
                        <a:cubicBezTo>
                          <a:pt x="357" y="257"/>
                          <a:pt x="359" y="262"/>
                          <a:pt x="364" y="270"/>
                        </a:cubicBezTo>
                        <a:cubicBezTo>
                          <a:pt x="367" y="270"/>
                          <a:pt x="369" y="273"/>
                          <a:pt x="372" y="273"/>
                        </a:cubicBezTo>
                        <a:cubicBezTo>
                          <a:pt x="375" y="273"/>
                          <a:pt x="375" y="269"/>
                          <a:pt x="378" y="267"/>
                        </a:cubicBezTo>
                        <a:cubicBezTo>
                          <a:pt x="382" y="264"/>
                          <a:pt x="386" y="265"/>
                          <a:pt x="391" y="264"/>
                        </a:cubicBezTo>
                        <a:cubicBezTo>
                          <a:pt x="391" y="264"/>
                          <a:pt x="391" y="263"/>
                          <a:pt x="391" y="263"/>
                        </a:cubicBezTo>
                        <a:cubicBezTo>
                          <a:pt x="391" y="261"/>
                          <a:pt x="389" y="260"/>
                          <a:pt x="389" y="258"/>
                        </a:cubicBezTo>
                        <a:cubicBezTo>
                          <a:pt x="389" y="254"/>
                          <a:pt x="394" y="253"/>
                          <a:pt x="394" y="249"/>
                        </a:cubicBezTo>
                        <a:cubicBezTo>
                          <a:pt x="394" y="247"/>
                          <a:pt x="394" y="245"/>
                          <a:pt x="394" y="242"/>
                        </a:cubicBezTo>
                        <a:cubicBezTo>
                          <a:pt x="394" y="241"/>
                          <a:pt x="394" y="241"/>
                          <a:pt x="394" y="241"/>
                        </a:cubicBezTo>
                        <a:cubicBezTo>
                          <a:pt x="394" y="238"/>
                          <a:pt x="394" y="237"/>
                          <a:pt x="394" y="235"/>
                        </a:cubicBezTo>
                        <a:cubicBezTo>
                          <a:pt x="396" y="234"/>
                          <a:pt x="399" y="233"/>
                          <a:pt x="399" y="230"/>
                        </a:cubicBezTo>
                        <a:cubicBezTo>
                          <a:pt x="399" y="229"/>
                          <a:pt x="398" y="229"/>
                          <a:pt x="398" y="227"/>
                        </a:cubicBezTo>
                        <a:cubicBezTo>
                          <a:pt x="398" y="224"/>
                          <a:pt x="401" y="224"/>
                          <a:pt x="403" y="221"/>
                        </a:cubicBezTo>
                        <a:cubicBezTo>
                          <a:pt x="404" y="222"/>
                          <a:pt x="404" y="223"/>
                          <a:pt x="405" y="223"/>
                        </a:cubicBezTo>
                        <a:cubicBezTo>
                          <a:pt x="407" y="223"/>
                          <a:pt x="407" y="220"/>
                          <a:pt x="408" y="219"/>
                        </a:cubicBezTo>
                        <a:cubicBezTo>
                          <a:pt x="410" y="217"/>
                          <a:pt x="412" y="218"/>
                          <a:pt x="416" y="218"/>
                        </a:cubicBezTo>
                        <a:cubicBezTo>
                          <a:pt x="421" y="218"/>
                          <a:pt x="421" y="218"/>
                          <a:pt x="421" y="218"/>
                        </a:cubicBezTo>
                        <a:cubicBezTo>
                          <a:pt x="424" y="218"/>
                          <a:pt x="426" y="220"/>
                          <a:pt x="429" y="220"/>
                        </a:cubicBezTo>
                        <a:cubicBezTo>
                          <a:pt x="432" y="220"/>
                          <a:pt x="433" y="216"/>
                          <a:pt x="436" y="216"/>
                        </a:cubicBezTo>
                        <a:cubicBezTo>
                          <a:pt x="439" y="216"/>
                          <a:pt x="441" y="220"/>
                          <a:pt x="445" y="220"/>
                        </a:cubicBezTo>
                        <a:cubicBezTo>
                          <a:pt x="451" y="221"/>
                          <a:pt x="454" y="223"/>
                          <a:pt x="459" y="224"/>
                        </a:cubicBezTo>
                        <a:cubicBezTo>
                          <a:pt x="468" y="226"/>
                          <a:pt x="474" y="224"/>
                          <a:pt x="481" y="228"/>
                        </a:cubicBezTo>
                        <a:cubicBezTo>
                          <a:pt x="481" y="228"/>
                          <a:pt x="481" y="228"/>
                          <a:pt x="481" y="228"/>
                        </a:cubicBezTo>
                        <a:cubicBezTo>
                          <a:pt x="480" y="231"/>
                          <a:pt x="479" y="234"/>
                          <a:pt x="478" y="237"/>
                        </a:cubicBezTo>
                        <a:cubicBezTo>
                          <a:pt x="474" y="246"/>
                          <a:pt x="469" y="249"/>
                          <a:pt x="462" y="256"/>
                        </a:cubicBezTo>
                        <a:cubicBezTo>
                          <a:pt x="458" y="259"/>
                          <a:pt x="455" y="260"/>
                          <a:pt x="453" y="265"/>
                        </a:cubicBezTo>
                        <a:cubicBezTo>
                          <a:pt x="455" y="265"/>
                          <a:pt x="455" y="265"/>
                          <a:pt x="457" y="265"/>
                        </a:cubicBezTo>
                        <a:cubicBezTo>
                          <a:pt x="457" y="266"/>
                          <a:pt x="457" y="266"/>
                          <a:pt x="457" y="266"/>
                        </a:cubicBezTo>
                        <a:cubicBezTo>
                          <a:pt x="457" y="269"/>
                          <a:pt x="454" y="270"/>
                          <a:pt x="451" y="271"/>
                        </a:cubicBezTo>
                        <a:cubicBezTo>
                          <a:pt x="448" y="272"/>
                          <a:pt x="448" y="274"/>
                          <a:pt x="446" y="277"/>
                        </a:cubicBezTo>
                        <a:cubicBezTo>
                          <a:pt x="443" y="282"/>
                          <a:pt x="441" y="285"/>
                          <a:pt x="439" y="290"/>
                        </a:cubicBezTo>
                        <a:cubicBezTo>
                          <a:pt x="437" y="296"/>
                          <a:pt x="436" y="300"/>
                          <a:pt x="434" y="306"/>
                        </a:cubicBezTo>
                        <a:cubicBezTo>
                          <a:pt x="432" y="310"/>
                          <a:pt x="431" y="313"/>
                          <a:pt x="431" y="317"/>
                        </a:cubicBezTo>
                        <a:cubicBezTo>
                          <a:pt x="431" y="321"/>
                          <a:pt x="431" y="321"/>
                          <a:pt x="431" y="321"/>
                        </a:cubicBezTo>
                        <a:cubicBezTo>
                          <a:pt x="433" y="321"/>
                          <a:pt x="433" y="321"/>
                          <a:pt x="433" y="321"/>
                        </a:cubicBezTo>
                        <a:cubicBezTo>
                          <a:pt x="434" y="321"/>
                          <a:pt x="434" y="320"/>
                          <a:pt x="435" y="320"/>
                        </a:cubicBezTo>
                        <a:cubicBezTo>
                          <a:pt x="436" y="320"/>
                          <a:pt x="436" y="320"/>
                          <a:pt x="436" y="320"/>
                        </a:cubicBezTo>
                        <a:cubicBezTo>
                          <a:pt x="436" y="326"/>
                          <a:pt x="436" y="326"/>
                          <a:pt x="436" y="326"/>
                        </a:cubicBezTo>
                        <a:cubicBezTo>
                          <a:pt x="436" y="329"/>
                          <a:pt x="435" y="332"/>
                          <a:pt x="432" y="333"/>
                        </a:cubicBezTo>
                        <a:cubicBezTo>
                          <a:pt x="428" y="336"/>
                          <a:pt x="428" y="340"/>
                          <a:pt x="428" y="345"/>
                        </a:cubicBezTo>
                        <a:cubicBezTo>
                          <a:pt x="428" y="346"/>
                          <a:pt x="430" y="347"/>
                          <a:pt x="430" y="348"/>
                        </a:cubicBezTo>
                        <a:cubicBezTo>
                          <a:pt x="430" y="349"/>
                          <a:pt x="430" y="349"/>
                          <a:pt x="430" y="350"/>
                        </a:cubicBezTo>
                        <a:cubicBezTo>
                          <a:pt x="430" y="354"/>
                          <a:pt x="427" y="356"/>
                          <a:pt x="423" y="358"/>
                        </a:cubicBezTo>
                        <a:cubicBezTo>
                          <a:pt x="419" y="361"/>
                          <a:pt x="417" y="365"/>
                          <a:pt x="416" y="371"/>
                        </a:cubicBezTo>
                        <a:cubicBezTo>
                          <a:pt x="415" y="375"/>
                          <a:pt x="415" y="377"/>
                          <a:pt x="412" y="380"/>
                        </a:cubicBezTo>
                        <a:cubicBezTo>
                          <a:pt x="411" y="382"/>
                          <a:pt x="409" y="381"/>
                          <a:pt x="407" y="382"/>
                        </a:cubicBezTo>
                        <a:cubicBezTo>
                          <a:pt x="404" y="384"/>
                          <a:pt x="403" y="386"/>
                          <a:pt x="403" y="389"/>
                        </a:cubicBezTo>
                        <a:cubicBezTo>
                          <a:pt x="403" y="393"/>
                          <a:pt x="401" y="396"/>
                          <a:pt x="398" y="398"/>
                        </a:cubicBezTo>
                        <a:cubicBezTo>
                          <a:pt x="397" y="400"/>
                          <a:pt x="394" y="401"/>
                          <a:pt x="394" y="404"/>
                        </a:cubicBezTo>
                        <a:cubicBezTo>
                          <a:pt x="394" y="406"/>
                          <a:pt x="395" y="407"/>
                          <a:pt x="395" y="409"/>
                        </a:cubicBezTo>
                        <a:cubicBezTo>
                          <a:pt x="399" y="409"/>
                          <a:pt x="401" y="413"/>
                          <a:pt x="405" y="413"/>
                        </a:cubicBezTo>
                        <a:cubicBezTo>
                          <a:pt x="406" y="413"/>
                          <a:pt x="407" y="413"/>
                          <a:pt x="408" y="413"/>
                        </a:cubicBezTo>
                        <a:cubicBezTo>
                          <a:pt x="409" y="413"/>
                          <a:pt x="409" y="413"/>
                          <a:pt x="410" y="413"/>
                        </a:cubicBezTo>
                        <a:cubicBezTo>
                          <a:pt x="410" y="414"/>
                          <a:pt x="410" y="415"/>
                          <a:pt x="410" y="416"/>
                        </a:cubicBezTo>
                        <a:cubicBezTo>
                          <a:pt x="410" y="417"/>
                          <a:pt x="410" y="417"/>
                          <a:pt x="410" y="418"/>
                        </a:cubicBezTo>
                        <a:cubicBezTo>
                          <a:pt x="410" y="419"/>
                          <a:pt x="410" y="419"/>
                          <a:pt x="410" y="419"/>
                        </a:cubicBezTo>
                        <a:cubicBezTo>
                          <a:pt x="406" y="421"/>
                          <a:pt x="403" y="421"/>
                          <a:pt x="400" y="424"/>
                        </a:cubicBezTo>
                        <a:cubicBezTo>
                          <a:pt x="398" y="426"/>
                          <a:pt x="399" y="428"/>
                          <a:pt x="398" y="430"/>
                        </a:cubicBezTo>
                        <a:cubicBezTo>
                          <a:pt x="398" y="430"/>
                          <a:pt x="399" y="431"/>
                          <a:pt x="399" y="431"/>
                        </a:cubicBezTo>
                        <a:cubicBezTo>
                          <a:pt x="402" y="431"/>
                          <a:pt x="402" y="428"/>
                          <a:pt x="404" y="427"/>
                        </a:cubicBezTo>
                        <a:cubicBezTo>
                          <a:pt x="408" y="423"/>
                          <a:pt x="411" y="422"/>
                          <a:pt x="414" y="418"/>
                        </a:cubicBezTo>
                        <a:cubicBezTo>
                          <a:pt x="415" y="417"/>
                          <a:pt x="415" y="417"/>
                          <a:pt x="415" y="417"/>
                        </a:cubicBezTo>
                        <a:cubicBezTo>
                          <a:pt x="415" y="420"/>
                          <a:pt x="415" y="420"/>
                          <a:pt x="415" y="420"/>
                        </a:cubicBezTo>
                        <a:cubicBezTo>
                          <a:pt x="415" y="422"/>
                          <a:pt x="416" y="424"/>
                          <a:pt x="416" y="426"/>
                        </a:cubicBezTo>
                        <a:cubicBezTo>
                          <a:pt x="416" y="427"/>
                          <a:pt x="414" y="427"/>
                          <a:pt x="414" y="429"/>
                        </a:cubicBezTo>
                        <a:cubicBezTo>
                          <a:pt x="414" y="433"/>
                          <a:pt x="417" y="436"/>
                          <a:pt x="417" y="440"/>
                        </a:cubicBezTo>
                        <a:cubicBezTo>
                          <a:pt x="417" y="442"/>
                          <a:pt x="417" y="443"/>
                          <a:pt x="415" y="443"/>
                        </a:cubicBezTo>
                        <a:cubicBezTo>
                          <a:pt x="413" y="443"/>
                          <a:pt x="412" y="442"/>
                          <a:pt x="410" y="442"/>
                        </a:cubicBezTo>
                        <a:cubicBezTo>
                          <a:pt x="409" y="442"/>
                          <a:pt x="408" y="442"/>
                          <a:pt x="408" y="442"/>
                        </a:cubicBezTo>
                        <a:cubicBezTo>
                          <a:pt x="408" y="446"/>
                          <a:pt x="408" y="446"/>
                          <a:pt x="408" y="446"/>
                        </a:cubicBezTo>
                        <a:cubicBezTo>
                          <a:pt x="408" y="448"/>
                          <a:pt x="405" y="448"/>
                          <a:pt x="403" y="448"/>
                        </a:cubicBezTo>
                        <a:cubicBezTo>
                          <a:pt x="402" y="448"/>
                          <a:pt x="401" y="447"/>
                          <a:pt x="399" y="447"/>
                        </a:cubicBezTo>
                        <a:cubicBezTo>
                          <a:pt x="394" y="447"/>
                          <a:pt x="391" y="449"/>
                          <a:pt x="386" y="449"/>
                        </a:cubicBezTo>
                        <a:cubicBezTo>
                          <a:pt x="379" y="449"/>
                          <a:pt x="379" y="449"/>
                          <a:pt x="379" y="449"/>
                        </a:cubicBezTo>
                        <a:cubicBezTo>
                          <a:pt x="374" y="449"/>
                          <a:pt x="372" y="453"/>
                          <a:pt x="367" y="454"/>
                        </a:cubicBezTo>
                        <a:cubicBezTo>
                          <a:pt x="360" y="455"/>
                          <a:pt x="356" y="456"/>
                          <a:pt x="350" y="459"/>
                        </a:cubicBezTo>
                        <a:cubicBezTo>
                          <a:pt x="348" y="461"/>
                          <a:pt x="345" y="461"/>
                          <a:pt x="344" y="464"/>
                        </a:cubicBezTo>
                        <a:cubicBezTo>
                          <a:pt x="340" y="467"/>
                          <a:pt x="339" y="470"/>
                          <a:pt x="337" y="474"/>
                        </a:cubicBezTo>
                        <a:cubicBezTo>
                          <a:pt x="335" y="477"/>
                          <a:pt x="332" y="479"/>
                          <a:pt x="332" y="483"/>
                        </a:cubicBezTo>
                        <a:cubicBezTo>
                          <a:pt x="331" y="489"/>
                          <a:pt x="332" y="493"/>
                          <a:pt x="330" y="499"/>
                        </a:cubicBezTo>
                        <a:cubicBezTo>
                          <a:pt x="326" y="507"/>
                          <a:pt x="321" y="510"/>
                          <a:pt x="314" y="516"/>
                        </a:cubicBezTo>
                        <a:cubicBezTo>
                          <a:pt x="311" y="519"/>
                          <a:pt x="308" y="519"/>
                          <a:pt x="305" y="522"/>
                        </a:cubicBezTo>
                        <a:cubicBezTo>
                          <a:pt x="301" y="524"/>
                          <a:pt x="300" y="527"/>
                          <a:pt x="297" y="530"/>
                        </a:cubicBezTo>
                        <a:cubicBezTo>
                          <a:pt x="294" y="532"/>
                          <a:pt x="291" y="533"/>
                          <a:pt x="288" y="536"/>
                        </a:cubicBezTo>
                        <a:cubicBezTo>
                          <a:pt x="284" y="540"/>
                          <a:pt x="281" y="543"/>
                          <a:pt x="275" y="546"/>
                        </a:cubicBezTo>
                        <a:cubicBezTo>
                          <a:pt x="270" y="549"/>
                          <a:pt x="265" y="552"/>
                          <a:pt x="265" y="558"/>
                        </a:cubicBezTo>
                        <a:cubicBezTo>
                          <a:pt x="265" y="562"/>
                          <a:pt x="267" y="564"/>
                          <a:pt x="267" y="567"/>
                        </a:cubicBezTo>
                        <a:cubicBezTo>
                          <a:pt x="267" y="572"/>
                          <a:pt x="267" y="572"/>
                          <a:pt x="267" y="572"/>
                        </a:cubicBezTo>
                        <a:cubicBezTo>
                          <a:pt x="267" y="574"/>
                          <a:pt x="265" y="574"/>
                          <a:pt x="264" y="575"/>
                        </a:cubicBezTo>
                        <a:cubicBezTo>
                          <a:pt x="262" y="578"/>
                          <a:pt x="260" y="579"/>
                          <a:pt x="258" y="581"/>
                        </a:cubicBezTo>
                        <a:cubicBezTo>
                          <a:pt x="256" y="582"/>
                          <a:pt x="255" y="582"/>
                          <a:pt x="255" y="583"/>
                        </a:cubicBezTo>
                        <a:cubicBezTo>
                          <a:pt x="255" y="586"/>
                          <a:pt x="252" y="588"/>
                          <a:pt x="249" y="589"/>
                        </a:cubicBezTo>
                        <a:cubicBezTo>
                          <a:pt x="246" y="591"/>
                          <a:pt x="244" y="593"/>
                          <a:pt x="241" y="594"/>
                        </a:cubicBezTo>
                        <a:cubicBezTo>
                          <a:pt x="239" y="595"/>
                          <a:pt x="238" y="594"/>
                          <a:pt x="236" y="595"/>
                        </a:cubicBezTo>
                        <a:cubicBezTo>
                          <a:pt x="234" y="597"/>
                          <a:pt x="235" y="601"/>
                          <a:pt x="233" y="604"/>
                        </a:cubicBezTo>
                        <a:cubicBezTo>
                          <a:pt x="230" y="602"/>
                          <a:pt x="228" y="599"/>
                          <a:pt x="225" y="599"/>
                        </a:cubicBezTo>
                        <a:cubicBezTo>
                          <a:pt x="219" y="599"/>
                          <a:pt x="219" y="599"/>
                          <a:pt x="219" y="599"/>
                        </a:cubicBezTo>
                        <a:cubicBezTo>
                          <a:pt x="217" y="600"/>
                          <a:pt x="217" y="600"/>
                          <a:pt x="217" y="600"/>
                        </a:cubicBezTo>
                        <a:cubicBezTo>
                          <a:pt x="218" y="603"/>
                          <a:pt x="214" y="604"/>
                          <a:pt x="212" y="605"/>
                        </a:cubicBezTo>
                        <a:cubicBezTo>
                          <a:pt x="210" y="606"/>
                          <a:pt x="211" y="608"/>
                          <a:pt x="209" y="608"/>
                        </a:cubicBezTo>
                        <a:cubicBezTo>
                          <a:pt x="207" y="610"/>
                          <a:pt x="205" y="610"/>
                          <a:pt x="202" y="610"/>
                        </a:cubicBezTo>
                        <a:cubicBezTo>
                          <a:pt x="201" y="610"/>
                          <a:pt x="201" y="609"/>
                          <a:pt x="201" y="609"/>
                        </a:cubicBezTo>
                        <a:cubicBezTo>
                          <a:pt x="199" y="610"/>
                          <a:pt x="197" y="610"/>
                          <a:pt x="195" y="610"/>
                        </a:cubicBezTo>
                        <a:cubicBezTo>
                          <a:pt x="195" y="613"/>
                          <a:pt x="193" y="616"/>
                          <a:pt x="191" y="616"/>
                        </a:cubicBezTo>
                        <a:cubicBezTo>
                          <a:pt x="187" y="616"/>
                          <a:pt x="186" y="615"/>
                          <a:pt x="182" y="615"/>
                        </a:cubicBezTo>
                        <a:cubicBezTo>
                          <a:pt x="182" y="615"/>
                          <a:pt x="182" y="615"/>
                          <a:pt x="182" y="615"/>
                        </a:cubicBezTo>
                        <a:cubicBezTo>
                          <a:pt x="182" y="609"/>
                          <a:pt x="179" y="606"/>
                          <a:pt x="179" y="601"/>
                        </a:cubicBezTo>
                        <a:cubicBezTo>
                          <a:pt x="179" y="601"/>
                          <a:pt x="180" y="600"/>
                          <a:pt x="180" y="600"/>
                        </a:cubicBezTo>
                        <a:cubicBezTo>
                          <a:pt x="185" y="602"/>
                          <a:pt x="189" y="602"/>
                          <a:pt x="195" y="602"/>
                        </a:cubicBezTo>
                        <a:cubicBezTo>
                          <a:pt x="199" y="602"/>
                          <a:pt x="201" y="599"/>
                          <a:pt x="205" y="596"/>
                        </a:cubicBezTo>
                        <a:cubicBezTo>
                          <a:pt x="202" y="589"/>
                          <a:pt x="195" y="588"/>
                          <a:pt x="188" y="586"/>
                        </a:cubicBezTo>
                        <a:cubicBezTo>
                          <a:pt x="185" y="585"/>
                          <a:pt x="183" y="584"/>
                          <a:pt x="181" y="582"/>
                        </a:cubicBezTo>
                        <a:cubicBezTo>
                          <a:pt x="176" y="580"/>
                          <a:pt x="173" y="581"/>
                          <a:pt x="169" y="579"/>
                        </a:cubicBezTo>
                        <a:cubicBezTo>
                          <a:pt x="168" y="578"/>
                          <a:pt x="168" y="576"/>
                          <a:pt x="166" y="575"/>
                        </a:cubicBezTo>
                        <a:cubicBezTo>
                          <a:pt x="162" y="573"/>
                          <a:pt x="158" y="574"/>
                          <a:pt x="155" y="570"/>
                        </a:cubicBezTo>
                        <a:cubicBezTo>
                          <a:pt x="161" y="570"/>
                          <a:pt x="161" y="570"/>
                          <a:pt x="161" y="570"/>
                        </a:cubicBezTo>
                        <a:cubicBezTo>
                          <a:pt x="163" y="570"/>
                          <a:pt x="163" y="570"/>
                          <a:pt x="163" y="570"/>
                        </a:cubicBezTo>
                        <a:cubicBezTo>
                          <a:pt x="164" y="570"/>
                          <a:pt x="164" y="570"/>
                          <a:pt x="165" y="570"/>
                        </a:cubicBezTo>
                        <a:cubicBezTo>
                          <a:pt x="165" y="567"/>
                          <a:pt x="167" y="565"/>
                          <a:pt x="167" y="561"/>
                        </a:cubicBezTo>
                        <a:cubicBezTo>
                          <a:pt x="167" y="558"/>
                          <a:pt x="162" y="557"/>
                          <a:pt x="162" y="553"/>
                        </a:cubicBezTo>
                        <a:cubicBezTo>
                          <a:pt x="162" y="551"/>
                          <a:pt x="165" y="550"/>
                          <a:pt x="167" y="548"/>
                        </a:cubicBezTo>
                        <a:cubicBezTo>
                          <a:pt x="169" y="546"/>
                          <a:pt x="171" y="543"/>
                          <a:pt x="171" y="539"/>
                        </a:cubicBezTo>
                        <a:cubicBezTo>
                          <a:pt x="171" y="537"/>
                          <a:pt x="170" y="536"/>
                          <a:pt x="170" y="534"/>
                        </a:cubicBezTo>
                        <a:cubicBezTo>
                          <a:pt x="171" y="527"/>
                          <a:pt x="171" y="527"/>
                          <a:pt x="171" y="527"/>
                        </a:cubicBezTo>
                        <a:cubicBezTo>
                          <a:pt x="171" y="524"/>
                          <a:pt x="171" y="522"/>
                          <a:pt x="171" y="518"/>
                        </a:cubicBezTo>
                        <a:cubicBezTo>
                          <a:pt x="171" y="515"/>
                          <a:pt x="169" y="513"/>
                          <a:pt x="167" y="511"/>
                        </a:cubicBezTo>
                        <a:cubicBezTo>
                          <a:pt x="166" y="509"/>
                          <a:pt x="166" y="507"/>
                          <a:pt x="165" y="506"/>
                        </a:cubicBezTo>
                        <a:cubicBezTo>
                          <a:pt x="163" y="504"/>
                          <a:pt x="161" y="503"/>
                          <a:pt x="161" y="501"/>
                        </a:cubicBezTo>
                        <a:cubicBezTo>
                          <a:pt x="161" y="497"/>
                          <a:pt x="166" y="496"/>
                          <a:pt x="166" y="492"/>
                        </a:cubicBezTo>
                        <a:cubicBezTo>
                          <a:pt x="166" y="489"/>
                          <a:pt x="163" y="488"/>
                          <a:pt x="162" y="486"/>
                        </a:cubicBezTo>
                        <a:cubicBezTo>
                          <a:pt x="164" y="485"/>
                          <a:pt x="164" y="483"/>
                          <a:pt x="164" y="481"/>
                        </a:cubicBezTo>
                        <a:cubicBezTo>
                          <a:pt x="164" y="479"/>
                          <a:pt x="161" y="480"/>
                          <a:pt x="159" y="479"/>
                        </a:cubicBezTo>
                        <a:cubicBezTo>
                          <a:pt x="157" y="477"/>
                          <a:pt x="156" y="475"/>
                          <a:pt x="154" y="473"/>
                        </a:cubicBezTo>
                        <a:cubicBezTo>
                          <a:pt x="153" y="470"/>
                          <a:pt x="151" y="469"/>
                          <a:pt x="151" y="466"/>
                        </a:cubicBezTo>
                        <a:cubicBezTo>
                          <a:pt x="151" y="465"/>
                          <a:pt x="152" y="465"/>
                          <a:pt x="153" y="464"/>
                        </a:cubicBezTo>
                        <a:cubicBezTo>
                          <a:pt x="153" y="461"/>
                          <a:pt x="155" y="460"/>
                          <a:pt x="155" y="457"/>
                        </a:cubicBezTo>
                        <a:cubicBezTo>
                          <a:pt x="155" y="455"/>
                          <a:pt x="153" y="455"/>
                          <a:pt x="152" y="453"/>
                        </a:cubicBezTo>
                        <a:cubicBezTo>
                          <a:pt x="155" y="442"/>
                          <a:pt x="155" y="442"/>
                          <a:pt x="155" y="442"/>
                        </a:cubicBezTo>
                        <a:cubicBezTo>
                          <a:pt x="153" y="440"/>
                          <a:pt x="153" y="436"/>
                          <a:pt x="150" y="436"/>
                        </a:cubicBezTo>
                        <a:cubicBezTo>
                          <a:pt x="147" y="436"/>
                          <a:pt x="146" y="438"/>
                          <a:pt x="144" y="438"/>
                        </a:cubicBezTo>
                        <a:cubicBezTo>
                          <a:pt x="144" y="438"/>
                          <a:pt x="143" y="438"/>
                          <a:pt x="143" y="438"/>
                        </a:cubicBezTo>
                        <a:cubicBezTo>
                          <a:pt x="143" y="434"/>
                          <a:pt x="143" y="434"/>
                          <a:pt x="143" y="434"/>
                        </a:cubicBezTo>
                        <a:cubicBezTo>
                          <a:pt x="143" y="433"/>
                          <a:pt x="144" y="432"/>
                          <a:pt x="144" y="431"/>
                        </a:cubicBezTo>
                        <a:cubicBezTo>
                          <a:pt x="144" y="427"/>
                          <a:pt x="142" y="425"/>
                          <a:pt x="142" y="421"/>
                        </a:cubicBezTo>
                        <a:cubicBezTo>
                          <a:pt x="142" y="410"/>
                          <a:pt x="142" y="410"/>
                          <a:pt x="142" y="410"/>
                        </a:cubicBezTo>
                        <a:cubicBezTo>
                          <a:pt x="142" y="409"/>
                          <a:pt x="141" y="407"/>
                          <a:pt x="141" y="406"/>
                        </a:cubicBezTo>
                        <a:cubicBezTo>
                          <a:pt x="141" y="401"/>
                          <a:pt x="143" y="399"/>
                          <a:pt x="144" y="395"/>
                        </a:cubicBezTo>
                        <a:cubicBezTo>
                          <a:pt x="144" y="394"/>
                          <a:pt x="144" y="392"/>
                          <a:pt x="145" y="391"/>
                        </a:cubicBezTo>
                        <a:cubicBezTo>
                          <a:pt x="146" y="389"/>
                          <a:pt x="148" y="389"/>
                          <a:pt x="149" y="388"/>
                        </a:cubicBezTo>
                        <a:cubicBezTo>
                          <a:pt x="152" y="380"/>
                          <a:pt x="154" y="375"/>
                          <a:pt x="157" y="368"/>
                        </a:cubicBezTo>
                        <a:cubicBezTo>
                          <a:pt x="159" y="360"/>
                          <a:pt x="161" y="356"/>
                          <a:pt x="163" y="348"/>
                        </a:cubicBezTo>
                        <a:cubicBezTo>
                          <a:pt x="164" y="346"/>
                          <a:pt x="163" y="344"/>
                          <a:pt x="164" y="343"/>
                        </a:cubicBezTo>
                        <a:cubicBezTo>
                          <a:pt x="165" y="341"/>
                          <a:pt x="168" y="342"/>
                          <a:pt x="170" y="341"/>
                        </a:cubicBezTo>
                        <a:cubicBezTo>
                          <a:pt x="173" y="339"/>
                          <a:pt x="173" y="336"/>
                          <a:pt x="173" y="333"/>
                        </a:cubicBezTo>
                        <a:cubicBezTo>
                          <a:pt x="173" y="330"/>
                          <a:pt x="168" y="331"/>
                          <a:pt x="167" y="328"/>
                        </a:cubicBezTo>
                        <a:cubicBezTo>
                          <a:pt x="166" y="324"/>
                          <a:pt x="167" y="320"/>
                          <a:pt x="164" y="318"/>
                        </a:cubicBezTo>
                        <a:cubicBezTo>
                          <a:pt x="161" y="316"/>
                          <a:pt x="158" y="316"/>
                          <a:pt x="157" y="313"/>
                        </a:cubicBezTo>
                        <a:cubicBezTo>
                          <a:pt x="155" y="309"/>
                          <a:pt x="154" y="306"/>
                          <a:pt x="151" y="302"/>
                        </a:cubicBezTo>
                        <a:cubicBezTo>
                          <a:pt x="139" y="311"/>
                          <a:pt x="135" y="319"/>
                          <a:pt x="129" y="332"/>
                        </a:cubicBezTo>
                        <a:cubicBezTo>
                          <a:pt x="126" y="339"/>
                          <a:pt x="127" y="344"/>
                          <a:pt x="121" y="348"/>
                        </a:cubicBezTo>
                        <a:cubicBezTo>
                          <a:pt x="120" y="348"/>
                          <a:pt x="120" y="348"/>
                          <a:pt x="120" y="348"/>
                        </a:cubicBezTo>
                        <a:cubicBezTo>
                          <a:pt x="119" y="344"/>
                          <a:pt x="116" y="344"/>
                          <a:pt x="115" y="340"/>
                        </a:cubicBezTo>
                        <a:cubicBezTo>
                          <a:pt x="114" y="340"/>
                          <a:pt x="113" y="342"/>
                          <a:pt x="111" y="342"/>
                        </a:cubicBezTo>
                        <a:cubicBezTo>
                          <a:pt x="110" y="342"/>
                          <a:pt x="109" y="340"/>
                          <a:pt x="108" y="339"/>
                        </a:cubicBezTo>
                        <a:cubicBezTo>
                          <a:pt x="105" y="340"/>
                          <a:pt x="105" y="343"/>
                          <a:pt x="102" y="345"/>
                        </a:cubicBezTo>
                        <a:cubicBezTo>
                          <a:pt x="96" y="344"/>
                          <a:pt x="96" y="344"/>
                          <a:pt x="96" y="344"/>
                        </a:cubicBezTo>
                        <a:cubicBezTo>
                          <a:pt x="95" y="344"/>
                          <a:pt x="94" y="345"/>
                          <a:pt x="93" y="345"/>
                        </a:cubicBezTo>
                        <a:cubicBezTo>
                          <a:pt x="90" y="345"/>
                          <a:pt x="92" y="341"/>
                          <a:pt x="90" y="339"/>
                        </a:cubicBezTo>
                        <a:cubicBezTo>
                          <a:pt x="88" y="337"/>
                          <a:pt x="87" y="336"/>
                          <a:pt x="85" y="334"/>
                        </a:cubicBezTo>
                        <a:cubicBezTo>
                          <a:pt x="84" y="333"/>
                          <a:pt x="82" y="334"/>
                          <a:pt x="80" y="333"/>
                        </a:cubicBezTo>
                        <a:cubicBezTo>
                          <a:pt x="76" y="332"/>
                          <a:pt x="73" y="331"/>
                          <a:pt x="69" y="328"/>
                        </a:cubicBezTo>
                        <a:cubicBezTo>
                          <a:pt x="67" y="326"/>
                          <a:pt x="66" y="323"/>
                          <a:pt x="62" y="323"/>
                        </a:cubicBezTo>
                        <a:cubicBezTo>
                          <a:pt x="61" y="323"/>
                          <a:pt x="61" y="327"/>
                          <a:pt x="60" y="327"/>
                        </a:cubicBezTo>
                        <a:cubicBezTo>
                          <a:pt x="56" y="327"/>
                          <a:pt x="54" y="326"/>
                          <a:pt x="52" y="324"/>
                        </a:cubicBezTo>
                        <a:cubicBezTo>
                          <a:pt x="50" y="321"/>
                          <a:pt x="51" y="319"/>
                          <a:pt x="51" y="315"/>
                        </a:cubicBezTo>
                        <a:cubicBezTo>
                          <a:pt x="47" y="316"/>
                          <a:pt x="45" y="315"/>
                          <a:pt x="41" y="315"/>
                        </a:cubicBezTo>
                        <a:cubicBezTo>
                          <a:pt x="39" y="315"/>
                          <a:pt x="38" y="316"/>
                          <a:pt x="36" y="316"/>
                        </a:cubicBezTo>
                        <a:cubicBezTo>
                          <a:pt x="33" y="316"/>
                          <a:pt x="33" y="316"/>
                          <a:pt x="33" y="316"/>
                        </a:cubicBezTo>
                        <a:cubicBezTo>
                          <a:pt x="32" y="309"/>
                          <a:pt x="32" y="306"/>
                          <a:pt x="30" y="299"/>
                        </a:cubicBezTo>
                        <a:cubicBezTo>
                          <a:pt x="30" y="298"/>
                          <a:pt x="28" y="298"/>
                          <a:pt x="28" y="296"/>
                        </a:cubicBezTo>
                        <a:cubicBezTo>
                          <a:pt x="28" y="294"/>
                          <a:pt x="29" y="293"/>
                          <a:pt x="28" y="291"/>
                        </a:cubicBezTo>
                        <a:cubicBezTo>
                          <a:pt x="26" y="288"/>
                          <a:pt x="22" y="289"/>
                          <a:pt x="22" y="286"/>
                        </a:cubicBezTo>
                        <a:cubicBezTo>
                          <a:pt x="20" y="281"/>
                          <a:pt x="21" y="275"/>
                          <a:pt x="16" y="274"/>
                        </a:cubicBezTo>
                        <a:cubicBezTo>
                          <a:pt x="18" y="269"/>
                          <a:pt x="23" y="268"/>
                          <a:pt x="23" y="263"/>
                        </a:cubicBezTo>
                        <a:cubicBezTo>
                          <a:pt x="23" y="261"/>
                          <a:pt x="25" y="261"/>
                          <a:pt x="27" y="259"/>
                        </a:cubicBezTo>
                        <a:cubicBezTo>
                          <a:pt x="28" y="257"/>
                          <a:pt x="28" y="255"/>
                          <a:pt x="28" y="253"/>
                        </a:cubicBezTo>
                        <a:cubicBezTo>
                          <a:pt x="28" y="251"/>
                          <a:pt x="27" y="251"/>
                          <a:pt x="28" y="249"/>
                        </a:cubicBezTo>
                        <a:cubicBezTo>
                          <a:pt x="17" y="250"/>
                          <a:pt x="12" y="247"/>
                          <a:pt x="2" y="246"/>
                        </a:cubicBezTo>
                        <a:cubicBezTo>
                          <a:pt x="2" y="224"/>
                          <a:pt x="2" y="224"/>
                          <a:pt x="2" y="224"/>
                        </a:cubicBezTo>
                        <a:cubicBezTo>
                          <a:pt x="2" y="220"/>
                          <a:pt x="0" y="216"/>
                          <a:pt x="3" y="213"/>
                        </a:cubicBezTo>
                        <a:cubicBezTo>
                          <a:pt x="5" y="212"/>
                          <a:pt x="7" y="211"/>
                          <a:pt x="7" y="209"/>
                        </a:cubicBezTo>
                        <a:cubicBezTo>
                          <a:pt x="7" y="208"/>
                          <a:pt x="6" y="208"/>
                          <a:pt x="6" y="208"/>
                        </a:cubicBezTo>
                        <a:cubicBezTo>
                          <a:pt x="6" y="203"/>
                          <a:pt x="9" y="200"/>
                          <a:pt x="11" y="196"/>
                        </a:cubicBezTo>
                        <a:cubicBezTo>
                          <a:pt x="12" y="191"/>
                          <a:pt x="13" y="185"/>
                          <a:pt x="19" y="185"/>
                        </a:cubicBezTo>
                        <a:cubicBezTo>
                          <a:pt x="23" y="185"/>
                          <a:pt x="23" y="185"/>
                          <a:pt x="23" y="185"/>
                        </a:cubicBezTo>
                        <a:cubicBezTo>
                          <a:pt x="26" y="186"/>
                          <a:pt x="26" y="186"/>
                          <a:pt x="26" y="186"/>
                        </a:cubicBezTo>
                        <a:cubicBezTo>
                          <a:pt x="29" y="185"/>
                          <a:pt x="29" y="181"/>
                          <a:pt x="29" y="179"/>
                        </a:cubicBezTo>
                        <a:cubicBezTo>
                          <a:pt x="29" y="175"/>
                          <a:pt x="29" y="172"/>
                          <a:pt x="27" y="169"/>
                        </a:cubicBezTo>
                        <a:cubicBezTo>
                          <a:pt x="22" y="163"/>
                          <a:pt x="16" y="161"/>
                          <a:pt x="16" y="154"/>
                        </a:cubicBezTo>
                        <a:cubicBezTo>
                          <a:pt x="16" y="151"/>
                          <a:pt x="18" y="149"/>
                          <a:pt x="18" y="146"/>
                        </a:cubicBezTo>
                        <a:cubicBezTo>
                          <a:pt x="18" y="142"/>
                          <a:pt x="12" y="142"/>
                          <a:pt x="12" y="138"/>
                        </a:cubicBezTo>
                        <a:cubicBezTo>
                          <a:pt x="12" y="135"/>
                          <a:pt x="15" y="135"/>
                          <a:pt x="16" y="133"/>
                        </a:cubicBezTo>
                        <a:cubicBezTo>
                          <a:pt x="19" y="128"/>
                          <a:pt x="19" y="125"/>
                          <a:pt x="19" y="119"/>
                        </a:cubicBezTo>
                        <a:cubicBezTo>
                          <a:pt x="19" y="117"/>
                          <a:pt x="16" y="117"/>
                          <a:pt x="14" y="115"/>
                        </a:cubicBezTo>
                        <a:cubicBezTo>
                          <a:pt x="16" y="106"/>
                          <a:pt x="16" y="106"/>
                          <a:pt x="16" y="106"/>
                        </a:cubicBezTo>
                        <a:cubicBezTo>
                          <a:pt x="16" y="102"/>
                          <a:pt x="16" y="102"/>
                          <a:pt x="16" y="102"/>
                        </a:cubicBezTo>
                        <a:cubicBezTo>
                          <a:pt x="16" y="100"/>
                          <a:pt x="14" y="99"/>
                          <a:pt x="14" y="96"/>
                        </a:cubicBezTo>
                        <a:cubicBezTo>
                          <a:pt x="14" y="91"/>
                          <a:pt x="17" y="88"/>
                          <a:pt x="21" y="85"/>
                        </a:cubicBezTo>
                        <a:cubicBezTo>
                          <a:pt x="23" y="84"/>
                          <a:pt x="24" y="81"/>
                          <a:pt x="27" y="80"/>
                        </a:cubicBezTo>
                        <a:close/>
                      </a:path>
                    </a:pathLst>
                  </a:custGeom>
                  <a:solidFill>
                    <a:srgbClr val="81CCEA">
                      <a:alpha val="20000"/>
                    </a:srgbClr>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FFFFFF"/>
                      </a:solidFill>
                      <a:latin typeface="Calibri"/>
                      <a:ea typeface="Calibri"/>
                      <a:cs typeface="Calibri"/>
                      <a:sym typeface="Calibri"/>
                    </a:endParaRPr>
                  </a:p>
                </p:txBody>
              </p:sp>
            </p:grpSp>
          </p:grpSp>
          <p:grpSp>
            <p:nvGrpSpPr>
              <p:cNvPr id="62" name="Google Shape;62;p4"/>
              <p:cNvGrpSpPr/>
              <p:nvPr/>
            </p:nvGrpSpPr>
            <p:grpSpPr>
              <a:xfrm rot="-121115">
                <a:off x="4897799" y="2660669"/>
                <a:ext cx="288215" cy="288269"/>
                <a:chOff x="1472375" y="1917097"/>
                <a:chExt cx="540000" cy="540000"/>
              </a:xfrm>
            </p:grpSpPr>
            <p:sp>
              <p:nvSpPr>
                <p:cNvPr id="63" name="Google Shape;63;p4"/>
                <p:cNvSpPr/>
                <p:nvPr/>
              </p:nvSpPr>
              <p:spPr>
                <a:xfrm>
                  <a:off x="1472375" y="1917097"/>
                  <a:ext cx="540000" cy="540000"/>
                </a:xfrm>
                <a:prstGeom prst="ellipse">
                  <a:avLst/>
                </a:prstGeom>
                <a:solidFill>
                  <a:srgbClr val="1E5E82">
                    <a:alpha val="5375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sp>
              <p:nvSpPr>
                <p:cNvPr id="64" name="Google Shape;64;p4"/>
                <p:cNvSpPr/>
                <p:nvPr/>
              </p:nvSpPr>
              <p:spPr>
                <a:xfrm>
                  <a:off x="1652375" y="2097097"/>
                  <a:ext cx="180000" cy="180000"/>
                </a:xfrm>
                <a:prstGeom prst="ellipse">
                  <a:avLst/>
                </a:prstGeom>
                <a:solidFill>
                  <a:srgbClr val="81CCEA">
                    <a:alpha val="6063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grpSp>
          <p:grpSp>
            <p:nvGrpSpPr>
              <p:cNvPr id="65" name="Google Shape;65;p4"/>
              <p:cNvGrpSpPr/>
              <p:nvPr/>
            </p:nvGrpSpPr>
            <p:grpSpPr>
              <a:xfrm rot="-121115">
                <a:off x="6455278" y="3268562"/>
                <a:ext cx="288215" cy="288269"/>
                <a:chOff x="1472375" y="1917097"/>
                <a:chExt cx="540000" cy="540000"/>
              </a:xfrm>
            </p:grpSpPr>
            <p:sp>
              <p:nvSpPr>
                <p:cNvPr id="66" name="Google Shape;66;p4"/>
                <p:cNvSpPr/>
                <p:nvPr/>
              </p:nvSpPr>
              <p:spPr>
                <a:xfrm>
                  <a:off x="1472375" y="1917097"/>
                  <a:ext cx="540000" cy="540000"/>
                </a:xfrm>
                <a:prstGeom prst="ellipse">
                  <a:avLst/>
                </a:prstGeom>
                <a:solidFill>
                  <a:srgbClr val="1E5E82">
                    <a:alpha val="5375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sp>
              <p:nvSpPr>
                <p:cNvPr id="67" name="Google Shape;67;p4"/>
                <p:cNvSpPr/>
                <p:nvPr/>
              </p:nvSpPr>
              <p:spPr>
                <a:xfrm>
                  <a:off x="1652375" y="2097097"/>
                  <a:ext cx="180000" cy="180000"/>
                </a:xfrm>
                <a:prstGeom prst="ellipse">
                  <a:avLst/>
                </a:prstGeom>
                <a:solidFill>
                  <a:srgbClr val="81CCEA">
                    <a:alpha val="6063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grpSp>
          <p:grpSp>
            <p:nvGrpSpPr>
              <p:cNvPr id="68" name="Google Shape;68;p4"/>
              <p:cNvGrpSpPr/>
              <p:nvPr/>
            </p:nvGrpSpPr>
            <p:grpSpPr>
              <a:xfrm rot="-121115">
                <a:off x="6357931" y="2925209"/>
                <a:ext cx="288215" cy="288269"/>
                <a:chOff x="1472375" y="1917097"/>
                <a:chExt cx="540000" cy="540000"/>
              </a:xfrm>
            </p:grpSpPr>
            <p:sp>
              <p:nvSpPr>
                <p:cNvPr id="69" name="Google Shape;69;p4"/>
                <p:cNvSpPr/>
                <p:nvPr/>
              </p:nvSpPr>
              <p:spPr>
                <a:xfrm>
                  <a:off x="1472375" y="1917097"/>
                  <a:ext cx="540000" cy="540000"/>
                </a:xfrm>
                <a:prstGeom prst="ellipse">
                  <a:avLst/>
                </a:prstGeom>
                <a:solidFill>
                  <a:srgbClr val="1E5E82">
                    <a:alpha val="5375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sp>
              <p:nvSpPr>
                <p:cNvPr id="70" name="Google Shape;70;p4"/>
                <p:cNvSpPr/>
                <p:nvPr/>
              </p:nvSpPr>
              <p:spPr>
                <a:xfrm>
                  <a:off x="1652375" y="2097097"/>
                  <a:ext cx="180000" cy="180000"/>
                </a:xfrm>
                <a:prstGeom prst="ellipse">
                  <a:avLst/>
                </a:prstGeom>
                <a:solidFill>
                  <a:srgbClr val="81CCEA">
                    <a:alpha val="6063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grpSp>
          <p:grpSp>
            <p:nvGrpSpPr>
              <p:cNvPr id="71" name="Google Shape;71;p4"/>
              <p:cNvGrpSpPr/>
              <p:nvPr/>
            </p:nvGrpSpPr>
            <p:grpSpPr>
              <a:xfrm rot="-121115">
                <a:off x="6667102" y="2645703"/>
                <a:ext cx="288215" cy="288269"/>
                <a:chOff x="1472375" y="1917097"/>
                <a:chExt cx="540000" cy="540000"/>
              </a:xfrm>
            </p:grpSpPr>
            <p:sp>
              <p:nvSpPr>
                <p:cNvPr id="72" name="Google Shape;72;p4"/>
                <p:cNvSpPr/>
                <p:nvPr/>
              </p:nvSpPr>
              <p:spPr>
                <a:xfrm>
                  <a:off x="1472375" y="1917097"/>
                  <a:ext cx="540000" cy="540000"/>
                </a:xfrm>
                <a:prstGeom prst="ellipse">
                  <a:avLst/>
                </a:prstGeom>
                <a:solidFill>
                  <a:srgbClr val="1E5E82">
                    <a:alpha val="5375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sp>
              <p:nvSpPr>
                <p:cNvPr id="73" name="Google Shape;73;p4"/>
                <p:cNvSpPr/>
                <p:nvPr/>
              </p:nvSpPr>
              <p:spPr>
                <a:xfrm>
                  <a:off x="1652375" y="2097097"/>
                  <a:ext cx="180000" cy="180000"/>
                </a:xfrm>
                <a:prstGeom prst="ellipse">
                  <a:avLst/>
                </a:prstGeom>
                <a:solidFill>
                  <a:srgbClr val="81CCEA">
                    <a:alpha val="6063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grpSp>
          <p:grpSp>
            <p:nvGrpSpPr>
              <p:cNvPr id="74" name="Google Shape;74;p4"/>
              <p:cNvGrpSpPr/>
              <p:nvPr/>
            </p:nvGrpSpPr>
            <p:grpSpPr>
              <a:xfrm rot="-121115">
                <a:off x="6442532" y="1866486"/>
                <a:ext cx="288215" cy="288269"/>
                <a:chOff x="1472375" y="1917097"/>
                <a:chExt cx="540000" cy="540000"/>
              </a:xfrm>
            </p:grpSpPr>
            <p:sp>
              <p:nvSpPr>
                <p:cNvPr id="75" name="Google Shape;75;p4"/>
                <p:cNvSpPr/>
                <p:nvPr/>
              </p:nvSpPr>
              <p:spPr>
                <a:xfrm>
                  <a:off x="1472375" y="1917097"/>
                  <a:ext cx="540000" cy="540000"/>
                </a:xfrm>
                <a:prstGeom prst="ellipse">
                  <a:avLst/>
                </a:prstGeom>
                <a:solidFill>
                  <a:srgbClr val="1E5E82">
                    <a:alpha val="5375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sp>
              <p:nvSpPr>
                <p:cNvPr id="76" name="Google Shape;76;p4"/>
                <p:cNvSpPr/>
                <p:nvPr/>
              </p:nvSpPr>
              <p:spPr>
                <a:xfrm>
                  <a:off x="1652375" y="2097097"/>
                  <a:ext cx="180000" cy="180000"/>
                </a:xfrm>
                <a:prstGeom prst="ellipse">
                  <a:avLst/>
                </a:prstGeom>
                <a:solidFill>
                  <a:srgbClr val="81CCEA">
                    <a:alpha val="6063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grpSp>
          <p:grpSp>
            <p:nvGrpSpPr>
              <p:cNvPr id="77" name="Google Shape;77;p4"/>
              <p:cNvGrpSpPr/>
              <p:nvPr/>
            </p:nvGrpSpPr>
            <p:grpSpPr>
              <a:xfrm rot="-121115">
                <a:off x="6747410" y="2244632"/>
                <a:ext cx="288215" cy="288269"/>
                <a:chOff x="1472375" y="1917097"/>
                <a:chExt cx="540000" cy="540000"/>
              </a:xfrm>
            </p:grpSpPr>
            <p:sp>
              <p:nvSpPr>
                <p:cNvPr id="78" name="Google Shape;78;p4"/>
                <p:cNvSpPr/>
                <p:nvPr/>
              </p:nvSpPr>
              <p:spPr>
                <a:xfrm>
                  <a:off x="1472375" y="1917097"/>
                  <a:ext cx="540000" cy="540000"/>
                </a:xfrm>
                <a:prstGeom prst="ellipse">
                  <a:avLst/>
                </a:prstGeom>
                <a:solidFill>
                  <a:srgbClr val="1E5E82">
                    <a:alpha val="5375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sp>
              <p:nvSpPr>
                <p:cNvPr id="79" name="Google Shape;79;p4"/>
                <p:cNvSpPr/>
                <p:nvPr/>
              </p:nvSpPr>
              <p:spPr>
                <a:xfrm>
                  <a:off x="1652375" y="2097097"/>
                  <a:ext cx="180000" cy="180000"/>
                </a:xfrm>
                <a:prstGeom prst="ellipse">
                  <a:avLst/>
                </a:prstGeom>
                <a:solidFill>
                  <a:srgbClr val="81CCEA">
                    <a:alpha val="6063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grpSp>
          <p:grpSp>
            <p:nvGrpSpPr>
              <p:cNvPr id="80" name="Google Shape;80;p4"/>
              <p:cNvGrpSpPr/>
              <p:nvPr/>
            </p:nvGrpSpPr>
            <p:grpSpPr>
              <a:xfrm rot="-121115">
                <a:off x="7464321" y="2935190"/>
                <a:ext cx="288215" cy="288269"/>
                <a:chOff x="1649011" y="2143831"/>
                <a:chExt cx="540000" cy="540000"/>
              </a:xfrm>
            </p:grpSpPr>
            <p:sp>
              <p:nvSpPr>
                <p:cNvPr id="81" name="Google Shape;81;p4"/>
                <p:cNvSpPr/>
                <p:nvPr/>
              </p:nvSpPr>
              <p:spPr>
                <a:xfrm>
                  <a:off x="1649011" y="2143831"/>
                  <a:ext cx="540000" cy="540000"/>
                </a:xfrm>
                <a:prstGeom prst="ellipse">
                  <a:avLst/>
                </a:prstGeom>
                <a:solidFill>
                  <a:srgbClr val="1E5E82">
                    <a:alpha val="5375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sp>
              <p:nvSpPr>
                <p:cNvPr id="82" name="Google Shape;82;p4"/>
                <p:cNvSpPr/>
                <p:nvPr/>
              </p:nvSpPr>
              <p:spPr>
                <a:xfrm>
                  <a:off x="1829011" y="2323831"/>
                  <a:ext cx="180000" cy="180000"/>
                </a:xfrm>
                <a:prstGeom prst="ellipse">
                  <a:avLst/>
                </a:prstGeom>
                <a:solidFill>
                  <a:srgbClr val="81CCEA">
                    <a:alpha val="6063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grpSp>
          <p:grpSp>
            <p:nvGrpSpPr>
              <p:cNvPr id="83" name="Google Shape;83;p4"/>
              <p:cNvGrpSpPr/>
              <p:nvPr/>
            </p:nvGrpSpPr>
            <p:grpSpPr>
              <a:xfrm rot="-121115">
                <a:off x="7252249" y="3312908"/>
                <a:ext cx="288215" cy="288269"/>
                <a:chOff x="1436659" y="2929405"/>
                <a:chExt cx="540000" cy="540000"/>
              </a:xfrm>
            </p:grpSpPr>
            <p:sp>
              <p:nvSpPr>
                <p:cNvPr id="84" name="Google Shape;84;p4"/>
                <p:cNvSpPr/>
                <p:nvPr/>
              </p:nvSpPr>
              <p:spPr>
                <a:xfrm>
                  <a:off x="1436659" y="2929405"/>
                  <a:ext cx="540000" cy="540000"/>
                </a:xfrm>
                <a:prstGeom prst="ellipse">
                  <a:avLst/>
                </a:prstGeom>
                <a:solidFill>
                  <a:srgbClr val="1E5E82">
                    <a:alpha val="5375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sp>
              <p:nvSpPr>
                <p:cNvPr id="85" name="Google Shape;85;p4"/>
                <p:cNvSpPr/>
                <p:nvPr/>
              </p:nvSpPr>
              <p:spPr>
                <a:xfrm>
                  <a:off x="1616659" y="3109405"/>
                  <a:ext cx="180000" cy="180000"/>
                </a:xfrm>
                <a:prstGeom prst="ellipse">
                  <a:avLst/>
                </a:prstGeom>
                <a:solidFill>
                  <a:srgbClr val="81CCEA">
                    <a:alpha val="6063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grpSp>
          <p:sp>
            <p:nvSpPr>
              <p:cNvPr id="86" name="Google Shape;86;p4"/>
              <p:cNvSpPr txBox="1"/>
              <p:nvPr/>
            </p:nvSpPr>
            <p:spPr>
              <a:xfrm rot="-1338">
                <a:off x="6650439" y="3078029"/>
                <a:ext cx="771000" cy="1245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GB" sz="800">
                    <a:solidFill>
                      <a:srgbClr val="FFFFFF"/>
                    </a:solidFill>
                    <a:latin typeface="Archivo SemiBold"/>
                    <a:ea typeface="Archivo SemiBold"/>
                    <a:cs typeface="Archivo SemiBold"/>
                    <a:sym typeface="Archivo SemiBold"/>
                  </a:rPr>
                  <a:t>Melbourne</a:t>
                </a:r>
                <a:endParaRPr sz="800">
                  <a:solidFill>
                    <a:srgbClr val="FFFFFF"/>
                  </a:solidFill>
                  <a:latin typeface="Archivo SemiBold"/>
                  <a:ea typeface="Archivo SemiBold"/>
                  <a:cs typeface="Archivo SemiBold"/>
                  <a:sym typeface="Archivo SemiBold"/>
                </a:endParaRPr>
              </a:p>
            </p:txBody>
          </p:sp>
          <p:sp>
            <p:nvSpPr>
              <p:cNvPr id="87" name="Google Shape;87;p4"/>
              <p:cNvSpPr txBox="1"/>
              <p:nvPr/>
            </p:nvSpPr>
            <p:spPr>
              <a:xfrm rot="-1383">
                <a:off x="6901342" y="2726049"/>
                <a:ext cx="745800" cy="1245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GB" sz="800">
                    <a:solidFill>
                      <a:srgbClr val="FFFFFF"/>
                    </a:solidFill>
                    <a:latin typeface="Archivo SemiBold"/>
                    <a:ea typeface="Archivo SemiBold"/>
                    <a:cs typeface="Archivo SemiBold"/>
                    <a:sym typeface="Archivo SemiBold"/>
                  </a:rPr>
                  <a:t>Sydney</a:t>
                </a:r>
                <a:endParaRPr sz="800">
                  <a:solidFill>
                    <a:srgbClr val="FFFFFF"/>
                  </a:solidFill>
                  <a:latin typeface="Archivo SemiBold"/>
                  <a:ea typeface="Archivo SemiBold"/>
                  <a:cs typeface="Archivo SemiBold"/>
                  <a:sym typeface="Archivo SemiBold"/>
                </a:endParaRPr>
              </a:p>
            </p:txBody>
          </p:sp>
          <p:sp>
            <p:nvSpPr>
              <p:cNvPr id="88" name="Google Shape;88;p4"/>
              <p:cNvSpPr txBox="1"/>
              <p:nvPr/>
            </p:nvSpPr>
            <p:spPr>
              <a:xfrm rot="-1319">
                <a:off x="6995919" y="2326734"/>
                <a:ext cx="782100" cy="1245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GB" sz="800">
                    <a:solidFill>
                      <a:srgbClr val="FFFFFF"/>
                    </a:solidFill>
                    <a:latin typeface="Archivo SemiBold"/>
                    <a:ea typeface="Archivo SemiBold"/>
                    <a:cs typeface="Archivo SemiBold"/>
                    <a:sym typeface="Archivo SemiBold"/>
                  </a:rPr>
                  <a:t>Brisbane</a:t>
                </a:r>
                <a:endParaRPr sz="800">
                  <a:solidFill>
                    <a:srgbClr val="FFFFFF"/>
                  </a:solidFill>
                  <a:latin typeface="Archivo SemiBold"/>
                  <a:ea typeface="Archivo SemiBold"/>
                  <a:cs typeface="Archivo SemiBold"/>
                  <a:sym typeface="Archivo SemiBold"/>
                </a:endParaRPr>
              </a:p>
            </p:txBody>
          </p:sp>
          <p:sp>
            <p:nvSpPr>
              <p:cNvPr id="89" name="Google Shape;89;p4"/>
              <p:cNvSpPr txBox="1"/>
              <p:nvPr/>
            </p:nvSpPr>
            <p:spPr>
              <a:xfrm rot="-1273">
                <a:off x="7697776" y="3017022"/>
                <a:ext cx="810000" cy="1245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GB" sz="800">
                    <a:solidFill>
                      <a:srgbClr val="FFFFFF"/>
                    </a:solidFill>
                    <a:latin typeface="Archivo SemiBold"/>
                    <a:ea typeface="Archivo SemiBold"/>
                    <a:cs typeface="Archivo SemiBold"/>
                    <a:sym typeface="Archivo SemiBold"/>
                  </a:rPr>
                  <a:t>Auckland</a:t>
                </a:r>
                <a:endParaRPr sz="800">
                  <a:solidFill>
                    <a:srgbClr val="FFFFFF"/>
                  </a:solidFill>
                  <a:latin typeface="Archivo SemiBold"/>
                  <a:ea typeface="Archivo SemiBold"/>
                  <a:cs typeface="Archivo SemiBold"/>
                  <a:sym typeface="Archivo SemiBold"/>
                </a:endParaRPr>
              </a:p>
            </p:txBody>
          </p:sp>
          <p:sp>
            <p:nvSpPr>
              <p:cNvPr id="90" name="Google Shape;90;p4"/>
              <p:cNvSpPr txBox="1"/>
              <p:nvPr/>
            </p:nvSpPr>
            <p:spPr>
              <a:xfrm rot="-1030">
                <a:off x="7482903" y="3382760"/>
                <a:ext cx="1001700" cy="1245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GB" sz="800">
                    <a:solidFill>
                      <a:srgbClr val="FFFFFF"/>
                    </a:solidFill>
                    <a:latin typeface="Archivo SemiBold"/>
                    <a:ea typeface="Archivo SemiBold"/>
                    <a:cs typeface="Archivo SemiBold"/>
                    <a:sym typeface="Archivo SemiBold"/>
                  </a:rPr>
                  <a:t>Queenstown</a:t>
                </a:r>
                <a:endParaRPr sz="800">
                  <a:solidFill>
                    <a:srgbClr val="FFFFFF"/>
                  </a:solidFill>
                  <a:latin typeface="Archivo SemiBold"/>
                  <a:ea typeface="Archivo SemiBold"/>
                  <a:cs typeface="Archivo SemiBold"/>
                  <a:sym typeface="Archivo SemiBold"/>
                </a:endParaRPr>
              </a:p>
            </p:txBody>
          </p:sp>
          <p:sp>
            <p:nvSpPr>
              <p:cNvPr id="91" name="Google Shape;91;p4"/>
              <p:cNvSpPr txBox="1"/>
              <p:nvPr/>
            </p:nvSpPr>
            <p:spPr>
              <a:xfrm rot="-2019">
                <a:off x="6708922" y="3340408"/>
                <a:ext cx="510900" cy="1245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GB" sz="800">
                    <a:solidFill>
                      <a:srgbClr val="FFFFFF"/>
                    </a:solidFill>
                    <a:latin typeface="Archivo SemiBold"/>
                    <a:ea typeface="Archivo SemiBold"/>
                    <a:cs typeface="Archivo SemiBold"/>
                    <a:sym typeface="Archivo SemiBold"/>
                  </a:rPr>
                  <a:t>Hobart</a:t>
                </a:r>
                <a:endParaRPr sz="800">
                  <a:solidFill>
                    <a:srgbClr val="FFFFFF"/>
                  </a:solidFill>
                  <a:latin typeface="Archivo SemiBold"/>
                  <a:ea typeface="Archivo SemiBold"/>
                  <a:cs typeface="Archivo SemiBold"/>
                  <a:sym typeface="Archivo SemiBold"/>
                </a:endParaRPr>
              </a:p>
            </p:txBody>
          </p:sp>
          <p:sp>
            <p:nvSpPr>
              <p:cNvPr id="92" name="Google Shape;92;p4"/>
              <p:cNvSpPr txBox="1"/>
              <p:nvPr/>
            </p:nvSpPr>
            <p:spPr>
              <a:xfrm rot="-920">
                <a:off x="6704086" y="1926838"/>
                <a:ext cx="1121400" cy="1245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GB" sz="800">
                    <a:solidFill>
                      <a:srgbClr val="FFFFFF"/>
                    </a:solidFill>
                    <a:latin typeface="Archivo SemiBold"/>
                    <a:ea typeface="Archivo SemiBold"/>
                    <a:cs typeface="Archivo SemiBold"/>
                    <a:sym typeface="Archivo SemiBold"/>
                  </a:rPr>
                  <a:t>Magnetic Island</a:t>
                </a:r>
                <a:endParaRPr sz="800">
                  <a:solidFill>
                    <a:srgbClr val="FFFFFF"/>
                  </a:solidFill>
                  <a:latin typeface="Archivo SemiBold"/>
                  <a:ea typeface="Archivo SemiBold"/>
                  <a:cs typeface="Archivo SemiBold"/>
                  <a:sym typeface="Archivo SemiBold"/>
                </a:endParaRPr>
              </a:p>
            </p:txBody>
          </p:sp>
          <p:sp>
            <p:nvSpPr>
              <p:cNvPr id="93" name="Google Shape;93;p4"/>
              <p:cNvSpPr txBox="1"/>
              <p:nvPr/>
            </p:nvSpPr>
            <p:spPr>
              <a:xfrm rot="-2882">
                <a:off x="4634426" y="2724987"/>
                <a:ext cx="357900" cy="1245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GB" sz="800">
                    <a:solidFill>
                      <a:srgbClr val="FFFFFF"/>
                    </a:solidFill>
                    <a:latin typeface="Archivo SemiBold"/>
                    <a:ea typeface="Archivo SemiBold"/>
                    <a:cs typeface="Archivo SemiBold"/>
                    <a:sym typeface="Archivo SemiBold"/>
                  </a:rPr>
                  <a:t>Perth</a:t>
                </a:r>
                <a:endParaRPr sz="800">
                  <a:solidFill>
                    <a:srgbClr val="FFFFFF"/>
                  </a:solidFill>
                  <a:latin typeface="Archivo SemiBold"/>
                  <a:ea typeface="Archivo SemiBold"/>
                  <a:cs typeface="Archivo SemiBold"/>
                  <a:sym typeface="Archivo SemiBold"/>
                </a:endParaRPr>
              </a:p>
            </p:txBody>
          </p:sp>
        </p:grpSp>
        <p:grpSp>
          <p:nvGrpSpPr>
            <p:cNvPr id="94" name="Google Shape;94;p4"/>
            <p:cNvGrpSpPr/>
            <p:nvPr/>
          </p:nvGrpSpPr>
          <p:grpSpPr>
            <a:xfrm rot="-120890">
              <a:off x="6350913" y="1946065"/>
              <a:ext cx="256497" cy="256551"/>
              <a:chOff x="1472375" y="1917097"/>
              <a:chExt cx="540000" cy="540000"/>
            </a:xfrm>
          </p:grpSpPr>
          <p:sp>
            <p:nvSpPr>
              <p:cNvPr id="95" name="Google Shape;95;p4"/>
              <p:cNvSpPr/>
              <p:nvPr/>
            </p:nvSpPr>
            <p:spPr>
              <a:xfrm>
                <a:off x="1472375" y="1917097"/>
                <a:ext cx="540000" cy="540000"/>
              </a:xfrm>
              <a:prstGeom prst="ellipse">
                <a:avLst/>
              </a:prstGeom>
              <a:solidFill>
                <a:srgbClr val="1E5E82">
                  <a:alpha val="5375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sp>
            <p:nvSpPr>
              <p:cNvPr id="96" name="Google Shape;96;p4"/>
              <p:cNvSpPr/>
              <p:nvPr/>
            </p:nvSpPr>
            <p:spPr>
              <a:xfrm>
                <a:off x="1652375" y="2097097"/>
                <a:ext cx="180000" cy="180000"/>
              </a:xfrm>
              <a:prstGeom prst="ellipse">
                <a:avLst/>
              </a:prstGeom>
              <a:solidFill>
                <a:srgbClr val="81CCEA">
                  <a:alpha val="6063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100">
                  <a:solidFill>
                    <a:srgbClr val="FFFFFF"/>
                  </a:solidFill>
                  <a:latin typeface="Calibri"/>
                  <a:ea typeface="Calibri"/>
                  <a:cs typeface="Calibri"/>
                  <a:sym typeface="Calibri"/>
                </a:endParaRPr>
              </a:p>
            </p:txBody>
          </p:sp>
        </p:grpSp>
        <p:sp>
          <p:nvSpPr>
            <p:cNvPr id="97" name="Google Shape;97;p4"/>
            <p:cNvSpPr txBox="1"/>
            <p:nvPr/>
          </p:nvSpPr>
          <p:spPr>
            <a:xfrm rot="-1503">
              <a:off x="5638946" y="2018981"/>
              <a:ext cx="686100" cy="1107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r>
                <a:rPr lang="en-GB" sz="800">
                  <a:solidFill>
                    <a:srgbClr val="FFFFFF"/>
                  </a:solidFill>
                  <a:latin typeface="Archivo SemiBold"/>
                  <a:ea typeface="Archivo SemiBold"/>
                  <a:cs typeface="Archivo SemiBold"/>
                  <a:sym typeface="Archivo SemiBold"/>
                </a:rPr>
                <a:t>Adelaide</a:t>
              </a:r>
              <a:endParaRPr sz="800">
                <a:solidFill>
                  <a:srgbClr val="FFFFFF"/>
                </a:solidFill>
                <a:latin typeface="Archivo SemiBold"/>
                <a:ea typeface="Archivo SemiBold"/>
                <a:cs typeface="Archivo SemiBold"/>
                <a:sym typeface="Archivo SemiBold"/>
              </a:endParaRPr>
            </a:p>
          </p:txBody>
        </p:sp>
      </p:grpSp>
    </p:spTree>
  </p:cSld>
  <p:clrMapOvr>
    <a:masterClrMapping/>
  </p:clrMapOvr>
  <p:extLst>
    <p:ext uri="{DCECCB84-F9BA-43D5-87BE-67443E8EF086}">
      <p15:sldGuideLst xmlns:p15="http://schemas.microsoft.com/office/powerpoint/2012/main">
        <p15:guide id="1" orient="horz" pos="1973">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5 - Mantel Group logo">
  <p:cSld name="TITLE_1_1_1_1">
    <p:bg>
      <p:bgPr>
        <a:gradFill>
          <a:gsLst>
            <a:gs pos="0">
              <a:schemeClr val="accent1"/>
            </a:gs>
            <a:gs pos="21000">
              <a:srgbClr val="002A41"/>
            </a:gs>
            <a:gs pos="74000">
              <a:srgbClr val="002A41"/>
            </a:gs>
            <a:gs pos="100000">
              <a:schemeClr val="accent1"/>
            </a:gs>
          </a:gsLst>
          <a:path path="circle">
            <a:fillToRect r="100000" b="100000"/>
          </a:path>
          <a:tileRect l="-100000" t="-100000"/>
        </a:gradFill>
        <a:effectLst/>
      </p:bgPr>
    </p:bg>
    <p:spTree>
      <p:nvGrpSpPr>
        <p:cNvPr id="1" name="Shape 174"/>
        <p:cNvGrpSpPr/>
        <p:nvPr/>
      </p:nvGrpSpPr>
      <p:grpSpPr>
        <a:xfrm>
          <a:off x="0" y="0"/>
          <a:ext cx="0" cy="0"/>
          <a:chOff x="0" y="0"/>
          <a:chExt cx="0" cy="0"/>
        </a:xfrm>
      </p:grpSpPr>
      <p:pic>
        <p:nvPicPr>
          <p:cNvPr id="175" name="Google Shape;175;p6"/>
          <p:cNvPicPr preferRelativeResize="0"/>
          <p:nvPr/>
        </p:nvPicPr>
        <p:blipFill>
          <a:blip r:embed="rId2">
            <a:alphaModFix/>
          </a:blip>
          <a:stretch>
            <a:fillRect/>
          </a:stretch>
        </p:blipFill>
        <p:spPr>
          <a:xfrm>
            <a:off x="3047325" y="2021600"/>
            <a:ext cx="3049349" cy="110030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973">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5 - Mantel Group logo 1">
  <p:cSld name="TITLE_1_1_1_1_1">
    <p:bg>
      <p:bgPr>
        <a:gradFill>
          <a:gsLst>
            <a:gs pos="0">
              <a:schemeClr val="accent1"/>
            </a:gs>
            <a:gs pos="21000">
              <a:srgbClr val="002A41"/>
            </a:gs>
            <a:gs pos="74000">
              <a:srgbClr val="002A41"/>
            </a:gs>
            <a:gs pos="100000">
              <a:schemeClr val="accent1"/>
            </a:gs>
          </a:gsLst>
          <a:path path="circle">
            <a:fillToRect r="100000" b="100000"/>
          </a:path>
          <a:tileRect l="-100000" t="-100000"/>
        </a:gradFill>
        <a:effectLst/>
      </p:bgPr>
    </p:bg>
    <p:spTree>
      <p:nvGrpSpPr>
        <p:cNvPr id="1" name="Shape 176"/>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973">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01 - Section slide + logo and tagline">
  <p:cSld name="SECTION_HEADER_1">
    <p:bg>
      <p:bgPr>
        <a:gradFill>
          <a:gsLst>
            <a:gs pos="0">
              <a:schemeClr val="accent1"/>
            </a:gs>
            <a:gs pos="21000">
              <a:srgbClr val="002A41"/>
            </a:gs>
            <a:gs pos="74000">
              <a:srgbClr val="002A41"/>
            </a:gs>
            <a:gs pos="100000">
              <a:schemeClr val="accent1"/>
            </a:gs>
          </a:gsLst>
          <a:path path="circle">
            <a:fillToRect r="100000" b="100000"/>
          </a:path>
          <a:tileRect l="-100000" t="-100000"/>
        </a:gradFill>
        <a:effectLst/>
      </p:bgPr>
    </p:bg>
    <p:spTree>
      <p:nvGrpSpPr>
        <p:cNvPr id="1" name="Shape 177"/>
        <p:cNvGrpSpPr/>
        <p:nvPr/>
      </p:nvGrpSpPr>
      <p:grpSpPr>
        <a:xfrm>
          <a:off x="0" y="0"/>
          <a:ext cx="0" cy="0"/>
          <a:chOff x="0" y="0"/>
          <a:chExt cx="0" cy="0"/>
        </a:xfrm>
      </p:grpSpPr>
      <p:sp>
        <p:nvSpPr>
          <p:cNvPr id="178" name="Google Shape;178;p8"/>
          <p:cNvSpPr txBox="1">
            <a:spLocks noGrp="1"/>
          </p:cNvSpPr>
          <p:nvPr>
            <p:ph type="title"/>
          </p:nvPr>
        </p:nvSpPr>
        <p:spPr>
          <a:xfrm>
            <a:off x="450000" y="900000"/>
            <a:ext cx="8244000" cy="22320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79" name="Google Shape;179;p8"/>
          <p:cNvSpPr txBox="1">
            <a:spLocks noGrp="1"/>
          </p:cNvSpPr>
          <p:nvPr>
            <p:ph type="subTitle" idx="1"/>
          </p:nvPr>
        </p:nvSpPr>
        <p:spPr>
          <a:xfrm>
            <a:off x="450000" y="3132000"/>
            <a:ext cx="8382300" cy="8979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accent3"/>
              </a:buClr>
              <a:buSzPts val="1600"/>
              <a:buNone/>
              <a:defRPr sz="1600">
                <a:solidFill>
                  <a:schemeClr val="accent3"/>
                </a:solidFill>
              </a:defRPr>
            </a:lvl1pPr>
            <a:lvl2pPr lvl="1" algn="ctr" rtl="0">
              <a:lnSpc>
                <a:spcPct val="100000"/>
              </a:lnSpc>
              <a:spcBef>
                <a:spcPts val="0"/>
              </a:spcBef>
              <a:spcAft>
                <a:spcPts val="0"/>
              </a:spcAft>
              <a:buSzPts val="2800"/>
              <a:buFont typeface="Archivo"/>
              <a:buNone/>
              <a:defRPr sz="2800" b="1">
                <a:latin typeface="Archivo"/>
                <a:ea typeface="Archivo"/>
                <a:cs typeface="Archivo"/>
                <a:sym typeface="Archivo"/>
              </a:defRPr>
            </a:lvl2pPr>
            <a:lvl3pPr lvl="2" algn="ctr" rtl="0">
              <a:lnSpc>
                <a:spcPct val="100000"/>
              </a:lnSpc>
              <a:spcBef>
                <a:spcPts val="0"/>
              </a:spcBef>
              <a:spcAft>
                <a:spcPts val="0"/>
              </a:spcAft>
              <a:buSzPts val="2800"/>
              <a:buFont typeface="Archivo"/>
              <a:buNone/>
              <a:defRPr sz="2800" b="1">
                <a:latin typeface="Archivo"/>
                <a:ea typeface="Archivo"/>
                <a:cs typeface="Archivo"/>
                <a:sym typeface="Archivo"/>
              </a:defRPr>
            </a:lvl3pPr>
            <a:lvl4pPr lvl="3" algn="ctr" rtl="0">
              <a:lnSpc>
                <a:spcPct val="100000"/>
              </a:lnSpc>
              <a:spcBef>
                <a:spcPts val="0"/>
              </a:spcBef>
              <a:spcAft>
                <a:spcPts val="0"/>
              </a:spcAft>
              <a:buSzPts val="2800"/>
              <a:buFont typeface="Archivo"/>
              <a:buNone/>
              <a:defRPr sz="2800" b="1">
                <a:latin typeface="Archivo"/>
                <a:ea typeface="Archivo"/>
                <a:cs typeface="Archivo"/>
                <a:sym typeface="Archivo"/>
              </a:defRPr>
            </a:lvl4pPr>
            <a:lvl5pPr lvl="4" algn="ctr" rtl="0">
              <a:lnSpc>
                <a:spcPct val="100000"/>
              </a:lnSpc>
              <a:spcBef>
                <a:spcPts val="0"/>
              </a:spcBef>
              <a:spcAft>
                <a:spcPts val="0"/>
              </a:spcAft>
              <a:buSzPts val="2800"/>
              <a:buFont typeface="Archivo"/>
              <a:buNone/>
              <a:defRPr sz="2800" b="1">
                <a:latin typeface="Archivo"/>
                <a:ea typeface="Archivo"/>
                <a:cs typeface="Archivo"/>
                <a:sym typeface="Archivo"/>
              </a:defRPr>
            </a:lvl5pPr>
            <a:lvl6pPr lvl="5" algn="ctr" rtl="0">
              <a:lnSpc>
                <a:spcPct val="100000"/>
              </a:lnSpc>
              <a:spcBef>
                <a:spcPts val="0"/>
              </a:spcBef>
              <a:spcAft>
                <a:spcPts val="0"/>
              </a:spcAft>
              <a:buSzPts val="2800"/>
              <a:buFont typeface="Archivo"/>
              <a:buNone/>
              <a:defRPr sz="2800" b="1">
                <a:latin typeface="Archivo"/>
                <a:ea typeface="Archivo"/>
                <a:cs typeface="Archivo"/>
                <a:sym typeface="Archivo"/>
              </a:defRPr>
            </a:lvl6pPr>
            <a:lvl7pPr lvl="6" algn="ctr" rtl="0">
              <a:lnSpc>
                <a:spcPct val="100000"/>
              </a:lnSpc>
              <a:spcBef>
                <a:spcPts val="0"/>
              </a:spcBef>
              <a:spcAft>
                <a:spcPts val="0"/>
              </a:spcAft>
              <a:buSzPts val="2800"/>
              <a:buFont typeface="Archivo"/>
              <a:buNone/>
              <a:defRPr sz="2800" b="1">
                <a:latin typeface="Archivo"/>
                <a:ea typeface="Archivo"/>
                <a:cs typeface="Archivo"/>
                <a:sym typeface="Archivo"/>
              </a:defRPr>
            </a:lvl7pPr>
            <a:lvl8pPr lvl="7" algn="ctr" rtl="0">
              <a:lnSpc>
                <a:spcPct val="100000"/>
              </a:lnSpc>
              <a:spcBef>
                <a:spcPts val="0"/>
              </a:spcBef>
              <a:spcAft>
                <a:spcPts val="0"/>
              </a:spcAft>
              <a:buSzPts val="2800"/>
              <a:buFont typeface="Archivo"/>
              <a:buNone/>
              <a:defRPr sz="2800" b="1">
                <a:latin typeface="Archivo"/>
                <a:ea typeface="Archivo"/>
                <a:cs typeface="Archivo"/>
                <a:sym typeface="Archivo"/>
              </a:defRPr>
            </a:lvl8pPr>
            <a:lvl9pPr lvl="8" algn="ctr" rtl="0">
              <a:lnSpc>
                <a:spcPct val="100000"/>
              </a:lnSpc>
              <a:spcBef>
                <a:spcPts val="0"/>
              </a:spcBef>
              <a:spcAft>
                <a:spcPts val="0"/>
              </a:spcAft>
              <a:buSzPts val="2800"/>
              <a:buFont typeface="Archivo"/>
              <a:buNone/>
              <a:defRPr sz="2800" b="1">
                <a:latin typeface="Archivo"/>
                <a:ea typeface="Archivo"/>
                <a:cs typeface="Archivo"/>
                <a:sym typeface="Archivo"/>
              </a:defRPr>
            </a:lvl9pPr>
          </a:lstStyle>
          <a:p>
            <a:endParaRPr/>
          </a:p>
        </p:txBody>
      </p:sp>
      <p:pic>
        <p:nvPicPr>
          <p:cNvPr id="180" name="Google Shape;180;p8"/>
          <p:cNvPicPr preferRelativeResize="0"/>
          <p:nvPr/>
        </p:nvPicPr>
        <p:blipFill>
          <a:blip r:embed="rId2">
            <a:alphaModFix/>
          </a:blip>
          <a:stretch>
            <a:fillRect/>
          </a:stretch>
        </p:blipFill>
        <p:spPr>
          <a:xfrm>
            <a:off x="7318078" y="4197018"/>
            <a:ext cx="1375923" cy="49647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973">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02b - Heading (2 rows), subheading and body + image + logo and tagline">
  <p:cSld name="TITLE_AND_BODY_1_1_2_2">
    <p:spTree>
      <p:nvGrpSpPr>
        <p:cNvPr id="1" name="Shape 188"/>
        <p:cNvGrpSpPr/>
        <p:nvPr/>
      </p:nvGrpSpPr>
      <p:grpSpPr>
        <a:xfrm>
          <a:off x="0" y="0"/>
          <a:ext cx="0" cy="0"/>
          <a:chOff x="0" y="0"/>
          <a:chExt cx="0" cy="0"/>
        </a:xfrm>
      </p:grpSpPr>
      <p:sp>
        <p:nvSpPr>
          <p:cNvPr id="189" name="Google Shape;189;p10"/>
          <p:cNvSpPr txBox="1">
            <a:spLocks noGrp="1"/>
          </p:cNvSpPr>
          <p:nvPr>
            <p:ph type="body" idx="1"/>
          </p:nvPr>
        </p:nvSpPr>
        <p:spPr>
          <a:xfrm>
            <a:off x="450000" y="1800000"/>
            <a:ext cx="4705200" cy="18936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002A41"/>
              </a:buClr>
              <a:buSzPts val="1200"/>
              <a:buChar char="●"/>
              <a:defRPr>
                <a:solidFill>
                  <a:srgbClr val="002A41"/>
                </a:solidFill>
              </a:defRPr>
            </a:lvl1pPr>
            <a:lvl2pPr marL="914400" lvl="1" indent="-304800" rtl="0">
              <a:lnSpc>
                <a:spcPct val="115000"/>
              </a:lnSpc>
              <a:spcBef>
                <a:spcPts val="800"/>
              </a:spcBef>
              <a:spcAft>
                <a:spcPts val="0"/>
              </a:spcAft>
              <a:buClr>
                <a:srgbClr val="002A41"/>
              </a:buClr>
              <a:buSzPts val="1200"/>
              <a:buChar char="○"/>
              <a:defRPr>
                <a:solidFill>
                  <a:srgbClr val="002A41"/>
                </a:solidFill>
              </a:defRPr>
            </a:lvl2pPr>
            <a:lvl3pPr marL="1371600" lvl="2" indent="-304800" rtl="0">
              <a:lnSpc>
                <a:spcPct val="115000"/>
              </a:lnSpc>
              <a:spcBef>
                <a:spcPts val="800"/>
              </a:spcBef>
              <a:spcAft>
                <a:spcPts val="0"/>
              </a:spcAft>
              <a:buClr>
                <a:srgbClr val="002A41"/>
              </a:buClr>
              <a:buSzPts val="1200"/>
              <a:buChar char="■"/>
              <a:defRPr>
                <a:solidFill>
                  <a:srgbClr val="002A41"/>
                </a:solidFill>
              </a:defRPr>
            </a:lvl3pPr>
            <a:lvl4pPr marL="1828800" lvl="3" indent="-304800" rtl="0">
              <a:lnSpc>
                <a:spcPct val="115000"/>
              </a:lnSpc>
              <a:spcBef>
                <a:spcPts val="800"/>
              </a:spcBef>
              <a:spcAft>
                <a:spcPts val="0"/>
              </a:spcAft>
              <a:buClr>
                <a:srgbClr val="002A41"/>
              </a:buClr>
              <a:buSzPts val="1200"/>
              <a:buChar char="●"/>
              <a:defRPr>
                <a:solidFill>
                  <a:srgbClr val="002A41"/>
                </a:solidFill>
              </a:defRPr>
            </a:lvl4pPr>
            <a:lvl5pPr marL="2286000" lvl="4" indent="-304800" rtl="0">
              <a:lnSpc>
                <a:spcPct val="115000"/>
              </a:lnSpc>
              <a:spcBef>
                <a:spcPts val="800"/>
              </a:spcBef>
              <a:spcAft>
                <a:spcPts val="0"/>
              </a:spcAft>
              <a:buClr>
                <a:srgbClr val="002A41"/>
              </a:buClr>
              <a:buSzPts val="1200"/>
              <a:buChar char="○"/>
              <a:defRPr>
                <a:solidFill>
                  <a:srgbClr val="002A41"/>
                </a:solidFill>
              </a:defRPr>
            </a:lvl5pPr>
            <a:lvl6pPr marL="2743200" lvl="5" indent="-304800" rtl="0">
              <a:lnSpc>
                <a:spcPct val="115000"/>
              </a:lnSpc>
              <a:spcBef>
                <a:spcPts val="800"/>
              </a:spcBef>
              <a:spcAft>
                <a:spcPts val="0"/>
              </a:spcAft>
              <a:buClr>
                <a:srgbClr val="002A41"/>
              </a:buClr>
              <a:buSzPts val="1200"/>
              <a:buChar char="■"/>
              <a:defRPr>
                <a:solidFill>
                  <a:srgbClr val="002A41"/>
                </a:solidFill>
              </a:defRPr>
            </a:lvl6pPr>
            <a:lvl7pPr marL="3200400" lvl="6" indent="-304800" rtl="0">
              <a:lnSpc>
                <a:spcPct val="115000"/>
              </a:lnSpc>
              <a:spcBef>
                <a:spcPts val="800"/>
              </a:spcBef>
              <a:spcAft>
                <a:spcPts val="0"/>
              </a:spcAft>
              <a:buClr>
                <a:srgbClr val="002A41"/>
              </a:buClr>
              <a:buSzPts val="1200"/>
              <a:buChar char="●"/>
              <a:defRPr>
                <a:solidFill>
                  <a:srgbClr val="002A41"/>
                </a:solidFill>
              </a:defRPr>
            </a:lvl7pPr>
            <a:lvl8pPr marL="3657600" lvl="7" indent="-304800" rtl="0">
              <a:lnSpc>
                <a:spcPct val="115000"/>
              </a:lnSpc>
              <a:spcBef>
                <a:spcPts val="800"/>
              </a:spcBef>
              <a:spcAft>
                <a:spcPts val="0"/>
              </a:spcAft>
              <a:buClr>
                <a:srgbClr val="002A41"/>
              </a:buClr>
              <a:buSzPts val="1200"/>
              <a:buChar char="○"/>
              <a:defRPr>
                <a:solidFill>
                  <a:srgbClr val="002A41"/>
                </a:solidFill>
              </a:defRPr>
            </a:lvl8pPr>
            <a:lvl9pPr marL="4114800" lvl="8" indent="-304800" rtl="0">
              <a:lnSpc>
                <a:spcPct val="115000"/>
              </a:lnSpc>
              <a:spcBef>
                <a:spcPts val="800"/>
              </a:spcBef>
              <a:spcAft>
                <a:spcPts val="800"/>
              </a:spcAft>
              <a:buClr>
                <a:srgbClr val="002A41"/>
              </a:buClr>
              <a:buSzPts val="1200"/>
              <a:buChar char="■"/>
              <a:defRPr>
                <a:solidFill>
                  <a:srgbClr val="002A41"/>
                </a:solidFill>
              </a:defRPr>
            </a:lvl9pPr>
          </a:lstStyle>
          <a:p>
            <a:endParaRPr/>
          </a:p>
        </p:txBody>
      </p:sp>
      <p:sp>
        <p:nvSpPr>
          <p:cNvPr id="190" name="Google Shape;190;p10"/>
          <p:cNvSpPr>
            <a:spLocks noGrp="1"/>
          </p:cNvSpPr>
          <p:nvPr>
            <p:ph type="pic" idx="2"/>
          </p:nvPr>
        </p:nvSpPr>
        <p:spPr>
          <a:xfrm>
            <a:off x="5584200" y="1800000"/>
            <a:ext cx="3109800" cy="2893800"/>
          </a:xfrm>
          <a:prstGeom prst="rect">
            <a:avLst/>
          </a:prstGeom>
          <a:noFill/>
          <a:ln>
            <a:noFill/>
          </a:ln>
        </p:spPr>
      </p:sp>
      <p:sp>
        <p:nvSpPr>
          <p:cNvPr id="191" name="Google Shape;191;p10"/>
          <p:cNvSpPr txBox="1">
            <a:spLocks noGrp="1"/>
          </p:cNvSpPr>
          <p:nvPr>
            <p:ph type="title"/>
          </p:nvPr>
        </p:nvSpPr>
        <p:spPr>
          <a:xfrm>
            <a:off x="450000" y="247200"/>
            <a:ext cx="5134200" cy="3060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2000"/>
              <a:buFont typeface="Inter"/>
              <a:buNone/>
              <a:defRPr sz="2000" b="1">
                <a:latin typeface="Inter"/>
                <a:ea typeface="Inter"/>
                <a:cs typeface="Inter"/>
                <a:sym typeface="Inter"/>
              </a:defRPr>
            </a:lvl1pPr>
            <a:lvl2pPr lvl="1" rtl="0">
              <a:spcBef>
                <a:spcPts val="0"/>
              </a:spcBef>
              <a:spcAft>
                <a:spcPts val="0"/>
              </a:spcAft>
              <a:buSzPts val="2600"/>
              <a:buFont typeface="Inter ExtraBold"/>
              <a:buNone/>
              <a:defRPr>
                <a:latin typeface="Inter ExtraBold"/>
                <a:ea typeface="Inter ExtraBold"/>
                <a:cs typeface="Inter ExtraBold"/>
                <a:sym typeface="Inter ExtraBold"/>
              </a:defRPr>
            </a:lvl2pPr>
            <a:lvl3pPr lvl="2" rtl="0">
              <a:spcBef>
                <a:spcPts val="0"/>
              </a:spcBef>
              <a:spcAft>
                <a:spcPts val="0"/>
              </a:spcAft>
              <a:buSzPts val="2600"/>
              <a:buFont typeface="Inter ExtraBold"/>
              <a:buNone/>
              <a:defRPr>
                <a:latin typeface="Inter ExtraBold"/>
                <a:ea typeface="Inter ExtraBold"/>
                <a:cs typeface="Inter ExtraBold"/>
                <a:sym typeface="Inter ExtraBold"/>
              </a:defRPr>
            </a:lvl3pPr>
            <a:lvl4pPr lvl="3" rtl="0">
              <a:spcBef>
                <a:spcPts val="0"/>
              </a:spcBef>
              <a:spcAft>
                <a:spcPts val="0"/>
              </a:spcAft>
              <a:buSzPts val="2600"/>
              <a:buFont typeface="Inter ExtraBold"/>
              <a:buNone/>
              <a:defRPr>
                <a:latin typeface="Inter ExtraBold"/>
                <a:ea typeface="Inter ExtraBold"/>
                <a:cs typeface="Inter ExtraBold"/>
                <a:sym typeface="Inter ExtraBold"/>
              </a:defRPr>
            </a:lvl4pPr>
            <a:lvl5pPr lvl="4" rtl="0">
              <a:spcBef>
                <a:spcPts val="0"/>
              </a:spcBef>
              <a:spcAft>
                <a:spcPts val="0"/>
              </a:spcAft>
              <a:buSzPts val="2600"/>
              <a:buFont typeface="Inter ExtraBold"/>
              <a:buNone/>
              <a:defRPr>
                <a:latin typeface="Inter ExtraBold"/>
                <a:ea typeface="Inter ExtraBold"/>
                <a:cs typeface="Inter ExtraBold"/>
                <a:sym typeface="Inter ExtraBold"/>
              </a:defRPr>
            </a:lvl5pPr>
            <a:lvl6pPr lvl="5" rtl="0">
              <a:spcBef>
                <a:spcPts val="0"/>
              </a:spcBef>
              <a:spcAft>
                <a:spcPts val="0"/>
              </a:spcAft>
              <a:buSzPts val="2600"/>
              <a:buFont typeface="Inter ExtraBold"/>
              <a:buNone/>
              <a:defRPr>
                <a:latin typeface="Inter ExtraBold"/>
                <a:ea typeface="Inter ExtraBold"/>
                <a:cs typeface="Inter ExtraBold"/>
                <a:sym typeface="Inter ExtraBold"/>
              </a:defRPr>
            </a:lvl6pPr>
            <a:lvl7pPr lvl="6" rtl="0">
              <a:spcBef>
                <a:spcPts val="0"/>
              </a:spcBef>
              <a:spcAft>
                <a:spcPts val="0"/>
              </a:spcAft>
              <a:buSzPts val="2600"/>
              <a:buFont typeface="Inter ExtraBold"/>
              <a:buNone/>
              <a:defRPr>
                <a:latin typeface="Inter ExtraBold"/>
                <a:ea typeface="Inter ExtraBold"/>
                <a:cs typeface="Inter ExtraBold"/>
                <a:sym typeface="Inter ExtraBold"/>
              </a:defRPr>
            </a:lvl7pPr>
            <a:lvl8pPr lvl="7" rtl="0">
              <a:spcBef>
                <a:spcPts val="0"/>
              </a:spcBef>
              <a:spcAft>
                <a:spcPts val="0"/>
              </a:spcAft>
              <a:buSzPts val="2600"/>
              <a:buFont typeface="Inter ExtraBold"/>
              <a:buNone/>
              <a:defRPr>
                <a:latin typeface="Inter ExtraBold"/>
                <a:ea typeface="Inter ExtraBold"/>
                <a:cs typeface="Inter ExtraBold"/>
                <a:sym typeface="Inter ExtraBold"/>
              </a:defRPr>
            </a:lvl8pPr>
            <a:lvl9pPr lvl="8" rtl="0">
              <a:spcBef>
                <a:spcPts val="0"/>
              </a:spcBef>
              <a:spcAft>
                <a:spcPts val="0"/>
              </a:spcAft>
              <a:buSzPts val="2600"/>
              <a:buFont typeface="Inter ExtraBold"/>
              <a:buNone/>
              <a:defRPr>
                <a:latin typeface="Inter ExtraBold"/>
                <a:ea typeface="Inter ExtraBold"/>
                <a:cs typeface="Inter ExtraBold"/>
                <a:sym typeface="Inter ExtraBold"/>
              </a:defRPr>
            </a:lvl9pPr>
          </a:lstStyle>
          <a:p>
            <a:endParaRPr/>
          </a:p>
        </p:txBody>
      </p:sp>
      <p:sp>
        <p:nvSpPr>
          <p:cNvPr id="192" name="Google Shape;192;p10"/>
          <p:cNvSpPr txBox="1">
            <a:spLocks noGrp="1"/>
          </p:cNvSpPr>
          <p:nvPr>
            <p:ph type="subTitle" idx="3"/>
          </p:nvPr>
        </p:nvSpPr>
        <p:spPr>
          <a:xfrm>
            <a:off x="450000" y="845175"/>
            <a:ext cx="5134200" cy="2226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200"/>
              <a:buFont typeface="Inter Medium"/>
              <a:buNone/>
              <a:defRPr sz="1200">
                <a:latin typeface="Inter Medium"/>
                <a:ea typeface="Inter Medium"/>
                <a:cs typeface="Inter Medium"/>
                <a:sym typeface="Inter Medium"/>
              </a:defRPr>
            </a:lvl1pPr>
            <a:lvl2pPr lvl="1" rtl="0">
              <a:lnSpc>
                <a:spcPct val="90000"/>
              </a:lnSpc>
              <a:spcBef>
                <a:spcPts val="0"/>
              </a:spcBef>
              <a:spcAft>
                <a:spcPts val="0"/>
              </a:spcAft>
              <a:buSzPts val="1700"/>
              <a:buFont typeface="Inter Medium"/>
              <a:buNone/>
              <a:defRPr>
                <a:latin typeface="Inter Medium"/>
                <a:ea typeface="Inter Medium"/>
                <a:cs typeface="Inter Medium"/>
                <a:sym typeface="Inter Medium"/>
              </a:defRPr>
            </a:lvl2pPr>
            <a:lvl3pPr lvl="2" rtl="0">
              <a:lnSpc>
                <a:spcPct val="90000"/>
              </a:lnSpc>
              <a:spcBef>
                <a:spcPts val="0"/>
              </a:spcBef>
              <a:spcAft>
                <a:spcPts val="0"/>
              </a:spcAft>
              <a:buSzPts val="1700"/>
              <a:buFont typeface="Inter Medium"/>
              <a:buNone/>
              <a:defRPr>
                <a:latin typeface="Inter Medium"/>
                <a:ea typeface="Inter Medium"/>
                <a:cs typeface="Inter Medium"/>
                <a:sym typeface="Inter Medium"/>
              </a:defRPr>
            </a:lvl3pPr>
            <a:lvl4pPr lvl="3" rtl="0">
              <a:lnSpc>
                <a:spcPct val="90000"/>
              </a:lnSpc>
              <a:spcBef>
                <a:spcPts val="0"/>
              </a:spcBef>
              <a:spcAft>
                <a:spcPts val="0"/>
              </a:spcAft>
              <a:buSzPts val="1700"/>
              <a:buFont typeface="Inter Medium"/>
              <a:buNone/>
              <a:defRPr>
                <a:latin typeface="Inter Medium"/>
                <a:ea typeface="Inter Medium"/>
                <a:cs typeface="Inter Medium"/>
                <a:sym typeface="Inter Medium"/>
              </a:defRPr>
            </a:lvl4pPr>
            <a:lvl5pPr lvl="4" rtl="0">
              <a:lnSpc>
                <a:spcPct val="90000"/>
              </a:lnSpc>
              <a:spcBef>
                <a:spcPts val="0"/>
              </a:spcBef>
              <a:spcAft>
                <a:spcPts val="0"/>
              </a:spcAft>
              <a:buSzPts val="1700"/>
              <a:buFont typeface="Inter Medium"/>
              <a:buNone/>
              <a:defRPr>
                <a:latin typeface="Inter Medium"/>
                <a:ea typeface="Inter Medium"/>
                <a:cs typeface="Inter Medium"/>
                <a:sym typeface="Inter Medium"/>
              </a:defRPr>
            </a:lvl5pPr>
            <a:lvl6pPr lvl="5" rtl="0">
              <a:lnSpc>
                <a:spcPct val="90000"/>
              </a:lnSpc>
              <a:spcBef>
                <a:spcPts val="0"/>
              </a:spcBef>
              <a:spcAft>
                <a:spcPts val="0"/>
              </a:spcAft>
              <a:buSzPts val="1700"/>
              <a:buFont typeface="Inter Medium"/>
              <a:buNone/>
              <a:defRPr>
                <a:latin typeface="Inter Medium"/>
                <a:ea typeface="Inter Medium"/>
                <a:cs typeface="Inter Medium"/>
                <a:sym typeface="Inter Medium"/>
              </a:defRPr>
            </a:lvl6pPr>
            <a:lvl7pPr lvl="6" rtl="0">
              <a:lnSpc>
                <a:spcPct val="90000"/>
              </a:lnSpc>
              <a:spcBef>
                <a:spcPts val="0"/>
              </a:spcBef>
              <a:spcAft>
                <a:spcPts val="0"/>
              </a:spcAft>
              <a:buSzPts val="1700"/>
              <a:buFont typeface="Inter Medium"/>
              <a:buNone/>
              <a:defRPr>
                <a:latin typeface="Inter Medium"/>
                <a:ea typeface="Inter Medium"/>
                <a:cs typeface="Inter Medium"/>
                <a:sym typeface="Inter Medium"/>
              </a:defRPr>
            </a:lvl7pPr>
            <a:lvl8pPr lvl="7" rtl="0">
              <a:lnSpc>
                <a:spcPct val="90000"/>
              </a:lnSpc>
              <a:spcBef>
                <a:spcPts val="0"/>
              </a:spcBef>
              <a:spcAft>
                <a:spcPts val="0"/>
              </a:spcAft>
              <a:buSzPts val="1700"/>
              <a:buFont typeface="Inter Medium"/>
              <a:buNone/>
              <a:defRPr>
                <a:latin typeface="Inter Medium"/>
                <a:ea typeface="Inter Medium"/>
                <a:cs typeface="Inter Medium"/>
                <a:sym typeface="Inter Medium"/>
              </a:defRPr>
            </a:lvl8pPr>
            <a:lvl9pPr lvl="8" rtl="0">
              <a:lnSpc>
                <a:spcPct val="90000"/>
              </a:lnSpc>
              <a:spcBef>
                <a:spcPts val="0"/>
              </a:spcBef>
              <a:spcAft>
                <a:spcPts val="0"/>
              </a:spcAft>
              <a:buSzPts val="1700"/>
              <a:buFont typeface="Inter Medium"/>
              <a:buNone/>
              <a:defRPr>
                <a:latin typeface="Inter Medium"/>
                <a:ea typeface="Inter Medium"/>
                <a:cs typeface="Inter Medium"/>
                <a:sym typeface="Inter Medium"/>
              </a:defRPr>
            </a:lvl9pPr>
          </a:lstStyle>
          <a:p>
            <a:endParaRPr/>
          </a:p>
        </p:txBody>
      </p:sp>
      <p:sp>
        <p:nvSpPr>
          <p:cNvPr id="193" name="Google Shape;193;p10"/>
          <p:cNvSpPr txBox="1"/>
          <p:nvPr/>
        </p:nvSpPr>
        <p:spPr>
          <a:xfrm>
            <a:off x="6498600" y="4869483"/>
            <a:ext cx="2423100" cy="1035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Clr>
                <a:srgbClr val="7F7F7F"/>
              </a:buClr>
              <a:buSzPts val="2900"/>
              <a:buFont typeface="Arial"/>
              <a:buNone/>
            </a:pPr>
            <a:r>
              <a:rPr lang="en-GB" sz="800">
                <a:solidFill>
                  <a:srgbClr val="1E5E82"/>
                </a:solidFill>
                <a:latin typeface="Inter SemiBold"/>
                <a:ea typeface="Inter SemiBold"/>
                <a:cs typeface="Inter SemiBold"/>
                <a:sym typeface="Inter SemiBold"/>
              </a:rPr>
              <a:t>Changing how the world works for the </a:t>
            </a:r>
            <a:r>
              <a:rPr lang="en-GB" sz="800">
                <a:solidFill>
                  <a:srgbClr val="D86E89"/>
                </a:solidFill>
                <a:latin typeface="Inter SemiBold"/>
                <a:ea typeface="Inter SemiBold"/>
                <a:cs typeface="Inter SemiBold"/>
                <a:sym typeface="Inter SemiBold"/>
              </a:rPr>
              <a:t>better.</a:t>
            </a:r>
            <a:endParaRPr sz="800">
              <a:solidFill>
                <a:srgbClr val="D86E89"/>
              </a:solidFill>
              <a:latin typeface="Inter SemiBold"/>
              <a:ea typeface="Inter SemiBold"/>
              <a:cs typeface="Inter SemiBold"/>
              <a:sym typeface="Inter SemiBold"/>
            </a:endParaRPr>
          </a:p>
        </p:txBody>
      </p:sp>
      <p:pic>
        <p:nvPicPr>
          <p:cNvPr id="194" name="Google Shape;194;p10"/>
          <p:cNvPicPr preferRelativeResize="0"/>
          <p:nvPr/>
        </p:nvPicPr>
        <p:blipFill>
          <a:blip r:embed="rId2">
            <a:alphaModFix/>
          </a:blip>
          <a:stretch>
            <a:fillRect/>
          </a:stretch>
        </p:blipFill>
        <p:spPr>
          <a:xfrm>
            <a:off x="8358862" y="247191"/>
            <a:ext cx="562826" cy="20312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771">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04b - Heading (2 rows), subheading and body + half-image + logo and tagline">
  <p:cSld name="TITLE_AND_BODY_1_1_1_1_1_1_2_2">
    <p:spTree>
      <p:nvGrpSpPr>
        <p:cNvPr id="1" name="Shape 218"/>
        <p:cNvGrpSpPr/>
        <p:nvPr/>
      </p:nvGrpSpPr>
      <p:grpSpPr>
        <a:xfrm>
          <a:off x="0" y="0"/>
          <a:ext cx="0" cy="0"/>
          <a:chOff x="0" y="0"/>
          <a:chExt cx="0" cy="0"/>
        </a:xfrm>
      </p:grpSpPr>
      <p:sp>
        <p:nvSpPr>
          <p:cNvPr id="219" name="Google Shape;219;p14"/>
          <p:cNvSpPr txBox="1">
            <a:spLocks noGrp="1"/>
          </p:cNvSpPr>
          <p:nvPr>
            <p:ph type="body" idx="1"/>
          </p:nvPr>
        </p:nvSpPr>
        <p:spPr>
          <a:xfrm>
            <a:off x="450000" y="1800000"/>
            <a:ext cx="3481200" cy="18936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SzPts val="1200"/>
              <a:buChar char="●"/>
              <a:defRPr/>
            </a:lvl1pPr>
            <a:lvl2pPr marL="914400" lvl="1" indent="-304800" rtl="0">
              <a:lnSpc>
                <a:spcPct val="115000"/>
              </a:lnSpc>
              <a:spcBef>
                <a:spcPts val="800"/>
              </a:spcBef>
              <a:spcAft>
                <a:spcPts val="0"/>
              </a:spcAft>
              <a:buSzPts val="1200"/>
              <a:buChar char="○"/>
              <a:defRPr/>
            </a:lvl2pPr>
            <a:lvl3pPr marL="1371600" lvl="2" indent="-304800" rtl="0">
              <a:lnSpc>
                <a:spcPct val="115000"/>
              </a:lnSpc>
              <a:spcBef>
                <a:spcPts val="800"/>
              </a:spcBef>
              <a:spcAft>
                <a:spcPts val="0"/>
              </a:spcAft>
              <a:buSzPts val="1200"/>
              <a:buChar char="■"/>
              <a:defRPr/>
            </a:lvl3pPr>
            <a:lvl4pPr marL="1828800" lvl="3" indent="-304800" rtl="0">
              <a:lnSpc>
                <a:spcPct val="115000"/>
              </a:lnSpc>
              <a:spcBef>
                <a:spcPts val="800"/>
              </a:spcBef>
              <a:spcAft>
                <a:spcPts val="0"/>
              </a:spcAft>
              <a:buSzPts val="1200"/>
              <a:buChar char="●"/>
              <a:defRPr/>
            </a:lvl4pPr>
            <a:lvl5pPr marL="2286000" lvl="4" indent="-304800" rtl="0">
              <a:lnSpc>
                <a:spcPct val="115000"/>
              </a:lnSpc>
              <a:spcBef>
                <a:spcPts val="800"/>
              </a:spcBef>
              <a:spcAft>
                <a:spcPts val="0"/>
              </a:spcAft>
              <a:buSzPts val="1200"/>
              <a:buChar char="○"/>
              <a:defRPr/>
            </a:lvl5pPr>
            <a:lvl6pPr marL="2743200" lvl="5" indent="-304800" rtl="0">
              <a:lnSpc>
                <a:spcPct val="115000"/>
              </a:lnSpc>
              <a:spcBef>
                <a:spcPts val="800"/>
              </a:spcBef>
              <a:spcAft>
                <a:spcPts val="0"/>
              </a:spcAft>
              <a:buSzPts val="1200"/>
              <a:buChar char="■"/>
              <a:defRPr/>
            </a:lvl6pPr>
            <a:lvl7pPr marL="3200400" lvl="6" indent="-304800" rtl="0">
              <a:lnSpc>
                <a:spcPct val="115000"/>
              </a:lnSpc>
              <a:spcBef>
                <a:spcPts val="800"/>
              </a:spcBef>
              <a:spcAft>
                <a:spcPts val="0"/>
              </a:spcAft>
              <a:buSzPts val="1200"/>
              <a:buChar char="●"/>
              <a:defRPr/>
            </a:lvl7pPr>
            <a:lvl8pPr marL="3657600" lvl="7" indent="-304800" rtl="0">
              <a:lnSpc>
                <a:spcPct val="115000"/>
              </a:lnSpc>
              <a:spcBef>
                <a:spcPts val="800"/>
              </a:spcBef>
              <a:spcAft>
                <a:spcPts val="0"/>
              </a:spcAft>
              <a:buSzPts val="1200"/>
              <a:buChar char="○"/>
              <a:defRPr/>
            </a:lvl8pPr>
            <a:lvl9pPr marL="4114800" lvl="8" indent="-304800" rtl="0">
              <a:lnSpc>
                <a:spcPct val="115000"/>
              </a:lnSpc>
              <a:spcBef>
                <a:spcPts val="800"/>
              </a:spcBef>
              <a:spcAft>
                <a:spcPts val="800"/>
              </a:spcAft>
              <a:buSzPts val="1200"/>
              <a:buChar char="■"/>
              <a:defRPr/>
            </a:lvl9pPr>
          </a:lstStyle>
          <a:p>
            <a:endParaRPr/>
          </a:p>
        </p:txBody>
      </p:sp>
      <p:sp>
        <p:nvSpPr>
          <p:cNvPr id="220" name="Google Shape;220;p14"/>
          <p:cNvSpPr>
            <a:spLocks noGrp="1"/>
          </p:cNvSpPr>
          <p:nvPr>
            <p:ph type="pic" idx="2"/>
          </p:nvPr>
        </p:nvSpPr>
        <p:spPr>
          <a:xfrm>
            <a:off x="4359600" y="9800"/>
            <a:ext cx="4810500" cy="4683600"/>
          </a:xfrm>
          <a:prstGeom prst="rect">
            <a:avLst/>
          </a:prstGeom>
          <a:noFill/>
          <a:ln>
            <a:noFill/>
          </a:ln>
        </p:spPr>
      </p:sp>
      <p:sp>
        <p:nvSpPr>
          <p:cNvPr id="221" name="Google Shape;221;p14"/>
          <p:cNvSpPr txBox="1">
            <a:spLocks noGrp="1"/>
          </p:cNvSpPr>
          <p:nvPr>
            <p:ph type="title"/>
          </p:nvPr>
        </p:nvSpPr>
        <p:spPr>
          <a:xfrm>
            <a:off x="450000" y="247200"/>
            <a:ext cx="3577800" cy="3060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2000"/>
              <a:buFont typeface="Inter"/>
              <a:buNone/>
              <a:defRPr sz="2000" b="1">
                <a:latin typeface="Inter"/>
                <a:ea typeface="Inter"/>
                <a:cs typeface="Inter"/>
                <a:sym typeface="Inter"/>
              </a:defRPr>
            </a:lvl1pPr>
            <a:lvl2pPr lvl="1" rtl="0">
              <a:spcBef>
                <a:spcPts val="0"/>
              </a:spcBef>
              <a:spcAft>
                <a:spcPts val="0"/>
              </a:spcAft>
              <a:buSzPts val="2600"/>
              <a:buFont typeface="Inter ExtraBold"/>
              <a:buNone/>
              <a:defRPr>
                <a:latin typeface="Inter ExtraBold"/>
                <a:ea typeface="Inter ExtraBold"/>
                <a:cs typeface="Inter ExtraBold"/>
                <a:sym typeface="Inter ExtraBold"/>
              </a:defRPr>
            </a:lvl2pPr>
            <a:lvl3pPr lvl="2" rtl="0">
              <a:spcBef>
                <a:spcPts val="0"/>
              </a:spcBef>
              <a:spcAft>
                <a:spcPts val="0"/>
              </a:spcAft>
              <a:buSzPts val="2600"/>
              <a:buFont typeface="Inter ExtraBold"/>
              <a:buNone/>
              <a:defRPr>
                <a:latin typeface="Inter ExtraBold"/>
                <a:ea typeface="Inter ExtraBold"/>
                <a:cs typeface="Inter ExtraBold"/>
                <a:sym typeface="Inter ExtraBold"/>
              </a:defRPr>
            </a:lvl3pPr>
            <a:lvl4pPr lvl="3" rtl="0">
              <a:spcBef>
                <a:spcPts val="0"/>
              </a:spcBef>
              <a:spcAft>
                <a:spcPts val="0"/>
              </a:spcAft>
              <a:buSzPts val="2600"/>
              <a:buFont typeface="Inter ExtraBold"/>
              <a:buNone/>
              <a:defRPr>
                <a:latin typeface="Inter ExtraBold"/>
                <a:ea typeface="Inter ExtraBold"/>
                <a:cs typeface="Inter ExtraBold"/>
                <a:sym typeface="Inter ExtraBold"/>
              </a:defRPr>
            </a:lvl4pPr>
            <a:lvl5pPr lvl="4" rtl="0">
              <a:spcBef>
                <a:spcPts val="0"/>
              </a:spcBef>
              <a:spcAft>
                <a:spcPts val="0"/>
              </a:spcAft>
              <a:buSzPts val="2600"/>
              <a:buFont typeface="Inter ExtraBold"/>
              <a:buNone/>
              <a:defRPr>
                <a:latin typeface="Inter ExtraBold"/>
                <a:ea typeface="Inter ExtraBold"/>
                <a:cs typeface="Inter ExtraBold"/>
                <a:sym typeface="Inter ExtraBold"/>
              </a:defRPr>
            </a:lvl5pPr>
            <a:lvl6pPr lvl="5" rtl="0">
              <a:spcBef>
                <a:spcPts val="0"/>
              </a:spcBef>
              <a:spcAft>
                <a:spcPts val="0"/>
              </a:spcAft>
              <a:buSzPts val="2600"/>
              <a:buFont typeface="Inter ExtraBold"/>
              <a:buNone/>
              <a:defRPr>
                <a:latin typeface="Inter ExtraBold"/>
                <a:ea typeface="Inter ExtraBold"/>
                <a:cs typeface="Inter ExtraBold"/>
                <a:sym typeface="Inter ExtraBold"/>
              </a:defRPr>
            </a:lvl6pPr>
            <a:lvl7pPr lvl="6" rtl="0">
              <a:spcBef>
                <a:spcPts val="0"/>
              </a:spcBef>
              <a:spcAft>
                <a:spcPts val="0"/>
              </a:spcAft>
              <a:buSzPts val="2600"/>
              <a:buFont typeface="Inter ExtraBold"/>
              <a:buNone/>
              <a:defRPr>
                <a:latin typeface="Inter ExtraBold"/>
                <a:ea typeface="Inter ExtraBold"/>
                <a:cs typeface="Inter ExtraBold"/>
                <a:sym typeface="Inter ExtraBold"/>
              </a:defRPr>
            </a:lvl7pPr>
            <a:lvl8pPr lvl="7" rtl="0">
              <a:spcBef>
                <a:spcPts val="0"/>
              </a:spcBef>
              <a:spcAft>
                <a:spcPts val="0"/>
              </a:spcAft>
              <a:buSzPts val="2600"/>
              <a:buFont typeface="Inter ExtraBold"/>
              <a:buNone/>
              <a:defRPr>
                <a:latin typeface="Inter ExtraBold"/>
                <a:ea typeface="Inter ExtraBold"/>
                <a:cs typeface="Inter ExtraBold"/>
                <a:sym typeface="Inter ExtraBold"/>
              </a:defRPr>
            </a:lvl8pPr>
            <a:lvl9pPr lvl="8" rtl="0">
              <a:spcBef>
                <a:spcPts val="0"/>
              </a:spcBef>
              <a:spcAft>
                <a:spcPts val="0"/>
              </a:spcAft>
              <a:buSzPts val="2600"/>
              <a:buFont typeface="Inter ExtraBold"/>
              <a:buNone/>
              <a:defRPr>
                <a:latin typeface="Inter ExtraBold"/>
                <a:ea typeface="Inter ExtraBold"/>
                <a:cs typeface="Inter ExtraBold"/>
                <a:sym typeface="Inter ExtraBold"/>
              </a:defRPr>
            </a:lvl9pPr>
          </a:lstStyle>
          <a:p>
            <a:endParaRPr/>
          </a:p>
        </p:txBody>
      </p:sp>
      <p:sp>
        <p:nvSpPr>
          <p:cNvPr id="222" name="Google Shape;222;p14"/>
          <p:cNvSpPr txBox="1">
            <a:spLocks noGrp="1"/>
          </p:cNvSpPr>
          <p:nvPr>
            <p:ph type="subTitle" idx="3"/>
          </p:nvPr>
        </p:nvSpPr>
        <p:spPr>
          <a:xfrm>
            <a:off x="450000" y="553200"/>
            <a:ext cx="3461700" cy="2226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200"/>
              <a:buFont typeface="Inter Medium"/>
              <a:buNone/>
              <a:defRPr sz="1200">
                <a:latin typeface="Inter Medium"/>
                <a:ea typeface="Inter Medium"/>
                <a:cs typeface="Inter Medium"/>
                <a:sym typeface="Inter Medium"/>
              </a:defRPr>
            </a:lvl1pPr>
            <a:lvl2pPr lvl="1" rtl="0">
              <a:lnSpc>
                <a:spcPct val="90000"/>
              </a:lnSpc>
              <a:spcBef>
                <a:spcPts val="0"/>
              </a:spcBef>
              <a:spcAft>
                <a:spcPts val="0"/>
              </a:spcAft>
              <a:buSzPts val="1700"/>
              <a:buFont typeface="Inter Medium"/>
              <a:buNone/>
              <a:defRPr>
                <a:latin typeface="Inter Medium"/>
                <a:ea typeface="Inter Medium"/>
                <a:cs typeface="Inter Medium"/>
                <a:sym typeface="Inter Medium"/>
              </a:defRPr>
            </a:lvl2pPr>
            <a:lvl3pPr lvl="2" rtl="0">
              <a:lnSpc>
                <a:spcPct val="90000"/>
              </a:lnSpc>
              <a:spcBef>
                <a:spcPts val="0"/>
              </a:spcBef>
              <a:spcAft>
                <a:spcPts val="0"/>
              </a:spcAft>
              <a:buSzPts val="1700"/>
              <a:buFont typeface="Inter Medium"/>
              <a:buNone/>
              <a:defRPr>
                <a:latin typeface="Inter Medium"/>
                <a:ea typeface="Inter Medium"/>
                <a:cs typeface="Inter Medium"/>
                <a:sym typeface="Inter Medium"/>
              </a:defRPr>
            </a:lvl3pPr>
            <a:lvl4pPr lvl="3" rtl="0">
              <a:lnSpc>
                <a:spcPct val="90000"/>
              </a:lnSpc>
              <a:spcBef>
                <a:spcPts val="0"/>
              </a:spcBef>
              <a:spcAft>
                <a:spcPts val="0"/>
              </a:spcAft>
              <a:buSzPts val="1700"/>
              <a:buFont typeface="Inter Medium"/>
              <a:buNone/>
              <a:defRPr>
                <a:latin typeface="Inter Medium"/>
                <a:ea typeface="Inter Medium"/>
                <a:cs typeface="Inter Medium"/>
                <a:sym typeface="Inter Medium"/>
              </a:defRPr>
            </a:lvl4pPr>
            <a:lvl5pPr lvl="4" rtl="0">
              <a:lnSpc>
                <a:spcPct val="90000"/>
              </a:lnSpc>
              <a:spcBef>
                <a:spcPts val="0"/>
              </a:spcBef>
              <a:spcAft>
                <a:spcPts val="0"/>
              </a:spcAft>
              <a:buSzPts val="1700"/>
              <a:buFont typeface="Inter Medium"/>
              <a:buNone/>
              <a:defRPr>
                <a:latin typeface="Inter Medium"/>
                <a:ea typeface="Inter Medium"/>
                <a:cs typeface="Inter Medium"/>
                <a:sym typeface="Inter Medium"/>
              </a:defRPr>
            </a:lvl5pPr>
            <a:lvl6pPr lvl="5" rtl="0">
              <a:lnSpc>
                <a:spcPct val="90000"/>
              </a:lnSpc>
              <a:spcBef>
                <a:spcPts val="0"/>
              </a:spcBef>
              <a:spcAft>
                <a:spcPts val="0"/>
              </a:spcAft>
              <a:buSzPts val="1700"/>
              <a:buFont typeface="Inter Medium"/>
              <a:buNone/>
              <a:defRPr>
                <a:latin typeface="Inter Medium"/>
                <a:ea typeface="Inter Medium"/>
                <a:cs typeface="Inter Medium"/>
                <a:sym typeface="Inter Medium"/>
              </a:defRPr>
            </a:lvl6pPr>
            <a:lvl7pPr lvl="6" rtl="0">
              <a:lnSpc>
                <a:spcPct val="90000"/>
              </a:lnSpc>
              <a:spcBef>
                <a:spcPts val="0"/>
              </a:spcBef>
              <a:spcAft>
                <a:spcPts val="0"/>
              </a:spcAft>
              <a:buSzPts val="1700"/>
              <a:buFont typeface="Inter Medium"/>
              <a:buNone/>
              <a:defRPr>
                <a:latin typeface="Inter Medium"/>
                <a:ea typeface="Inter Medium"/>
                <a:cs typeface="Inter Medium"/>
                <a:sym typeface="Inter Medium"/>
              </a:defRPr>
            </a:lvl7pPr>
            <a:lvl8pPr lvl="7" rtl="0">
              <a:lnSpc>
                <a:spcPct val="90000"/>
              </a:lnSpc>
              <a:spcBef>
                <a:spcPts val="0"/>
              </a:spcBef>
              <a:spcAft>
                <a:spcPts val="0"/>
              </a:spcAft>
              <a:buSzPts val="1700"/>
              <a:buFont typeface="Inter Medium"/>
              <a:buNone/>
              <a:defRPr>
                <a:latin typeface="Inter Medium"/>
                <a:ea typeface="Inter Medium"/>
                <a:cs typeface="Inter Medium"/>
                <a:sym typeface="Inter Medium"/>
              </a:defRPr>
            </a:lvl8pPr>
            <a:lvl9pPr lvl="8" rtl="0">
              <a:lnSpc>
                <a:spcPct val="90000"/>
              </a:lnSpc>
              <a:spcBef>
                <a:spcPts val="0"/>
              </a:spcBef>
              <a:spcAft>
                <a:spcPts val="0"/>
              </a:spcAft>
              <a:buSzPts val="1700"/>
              <a:buFont typeface="Inter Medium"/>
              <a:buNone/>
              <a:defRPr>
                <a:latin typeface="Inter Medium"/>
                <a:ea typeface="Inter Medium"/>
                <a:cs typeface="Inter Medium"/>
                <a:sym typeface="Inter Medium"/>
              </a:defRPr>
            </a:lvl9pPr>
          </a:lstStyle>
          <a:p>
            <a:endParaRPr/>
          </a:p>
        </p:txBody>
      </p:sp>
      <p:pic>
        <p:nvPicPr>
          <p:cNvPr id="223" name="Google Shape;223;p14"/>
          <p:cNvPicPr preferRelativeResize="0"/>
          <p:nvPr/>
        </p:nvPicPr>
        <p:blipFill>
          <a:blip r:embed="rId2">
            <a:alphaModFix/>
          </a:blip>
          <a:stretch>
            <a:fillRect/>
          </a:stretch>
        </p:blipFill>
        <p:spPr>
          <a:xfrm>
            <a:off x="222300" y="4819666"/>
            <a:ext cx="562826" cy="203125"/>
          </a:xfrm>
          <a:prstGeom prst="rect">
            <a:avLst/>
          </a:prstGeom>
          <a:noFill/>
          <a:ln>
            <a:noFill/>
          </a:ln>
        </p:spPr>
      </p:pic>
      <p:sp>
        <p:nvSpPr>
          <p:cNvPr id="224" name="Google Shape;224;p14"/>
          <p:cNvSpPr txBox="1"/>
          <p:nvPr/>
        </p:nvSpPr>
        <p:spPr>
          <a:xfrm>
            <a:off x="6498600" y="4869483"/>
            <a:ext cx="2423100" cy="1035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Clr>
                <a:srgbClr val="7F7F7F"/>
              </a:buClr>
              <a:buSzPts val="2900"/>
              <a:buFont typeface="Arial"/>
              <a:buNone/>
            </a:pPr>
            <a:r>
              <a:rPr lang="en-GB" sz="800">
                <a:solidFill>
                  <a:srgbClr val="1E5E82"/>
                </a:solidFill>
                <a:latin typeface="Inter SemiBold"/>
                <a:ea typeface="Inter SemiBold"/>
                <a:cs typeface="Inter SemiBold"/>
                <a:sym typeface="Inter SemiBold"/>
              </a:rPr>
              <a:t>Changing how the world works for the </a:t>
            </a:r>
            <a:r>
              <a:rPr lang="en-GB" sz="800">
                <a:solidFill>
                  <a:srgbClr val="D86E89"/>
                </a:solidFill>
                <a:latin typeface="Inter SemiBold"/>
                <a:ea typeface="Inter SemiBold"/>
                <a:cs typeface="Inter SemiBold"/>
                <a:sym typeface="Inter SemiBold"/>
              </a:rPr>
              <a:t>better.</a:t>
            </a:r>
            <a:endParaRPr sz="800">
              <a:solidFill>
                <a:srgbClr val="D86E89"/>
              </a:solidFill>
              <a:latin typeface="Inter SemiBold"/>
              <a:ea typeface="Inter SemiBold"/>
              <a:cs typeface="Inter SemiBold"/>
              <a:sym typeface="Inter SemiBold"/>
            </a:endParaRPr>
          </a:p>
        </p:txBody>
      </p:sp>
    </p:spTree>
  </p:cSld>
  <p:clrMapOvr>
    <a:masterClrMapping/>
  </p:clrMapOvr>
  <p:extLst>
    <p:ext uri="{DCECCB84-F9BA-43D5-87BE-67443E8EF086}">
      <p15:sldGuideLst xmlns:p15="http://schemas.microsoft.com/office/powerpoint/2012/main">
        <p15:guide id="1" orient="horz" pos="771">
          <p15:clr>
            <a:srgbClr val="E46962"/>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2.02a - Heading, subheading and body + image">
  <p:cSld name="TITLE_AND_BODY_2_1">
    <p:spTree>
      <p:nvGrpSpPr>
        <p:cNvPr id="1" name="Shape 343"/>
        <p:cNvGrpSpPr/>
        <p:nvPr/>
      </p:nvGrpSpPr>
      <p:grpSpPr>
        <a:xfrm>
          <a:off x="0" y="0"/>
          <a:ext cx="0" cy="0"/>
          <a:chOff x="0" y="0"/>
          <a:chExt cx="0" cy="0"/>
        </a:xfrm>
      </p:grpSpPr>
      <p:sp>
        <p:nvSpPr>
          <p:cNvPr id="344" name="Google Shape;344;p28"/>
          <p:cNvSpPr txBox="1">
            <a:spLocks noGrp="1"/>
          </p:cNvSpPr>
          <p:nvPr>
            <p:ph type="body" idx="1"/>
          </p:nvPr>
        </p:nvSpPr>
        <p:spPr>
          <a:xfrm>
            <a:off x="450000" y="1800000"/>
            <a:ext cx="4705200" cy="18921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SzPts val="1200"/>
              <a:buChar char="●"/>
              <a:defRPr/>
            </a:lvl1pPr>
            <a:lvl2pPr marL="914400" lvl="1" indent="-304800" rtl="0">
              <a:lnSpc>
                <a:spcPct val="115000"/>
              </a:lnSpc>
              <a:spcBef>
                <a:spcPts val="800"/>
              </a:spcBef>
              <a:spcAft>
                <a:spcPts val="0"/>
              </a:spcAft>
              <a:buSzPts val="1200"/>
              <a:buChar char="○"/>
              <a:defRPr/>
            </a:lvl2pPr>
            <a:lvl3pPr marL="1371600" lvl="2" indent="-304800" rtl="0">
              <a:lnSpc>
                <a:spcPct val="115000"/>
              </a:lnSpc>
              <a:spcBef>
                <a:spcPts val="800"/>
              </a:spcBef>
              <a:spcAft>
                <a:spcPts val="0"/>
              </a:spcAft>
              <a:buSzPts val="1200"/>
              <a:buChar char="■"/>
              <a:defRPr/>
            </a:lvl3pPr>
            <a:lvl4pPr marL="1828800" lvl="3" indent="-304800" rtl="0">
              <a:lnSpc>
                <a:spcPct val="115000"/>
              </a:lnSpc>
              <a:spcBef>
                <a:spcPts val="800"/>
              </a:spcBef>
              <a:spcAft>
                <a:spcPts val="0"/>
              </a:spcAft>
              <a:buSzPts val="1200"/>
              <a:buChar char="●"/>
              <a:defRPr/>
            </a:lvl4pPr>
            <a:lvl5pPr marL="2286000" lvl="4" indent="-304800" rtl="0">
              <a:lnSpc>
                <a:spcPct val="115000"/>
              </a:lnSpc>
              <a:spcBef>
                <a:spcPts val="800"/>
              </a:spcBef>
              <a:spcAft>
                <a:spcPts val="0"/>
              </a:spcAft>
              <a:buSzPts val="1200"/>
              <a:buChar char="○"/>
              <a:defRPr/>
            </a:lvl5pPr>
            <a:lvl6pPr marL="2743200" lvl="5" indent="-304800" rtl="0">
              <a:lnSpc>
                <a:spcPct val="115000"/>
              </a:lnSpc>
              <a:spcBef>
                <a:spcPts val="800"/>
              </a:spcBef>
              <a:spcAft>
                <a:spcPts val="0"/>
              </a:spcAft>
              <a:buSzPts val="1200"/>
              <a:buChar char="■"/>
              <a:defRPr/>
            </a:lvl6pPr>
            <a:lvl7pPr marL="3200400" lvl="6" indent="-304800" rtl="0">
              <a:lnSpc>
                <a:spcPct val="115000"/>
              </a:lnSpc>
              <a:spcBef>
                <a:spcPts val="800"/>
              </a:spcBef>
              <a:spcAft>
                <a:spcPts val="0"/>
              </a:spcAft>
              <a:buSzPts val="1200"/>
              <a:buChar char="●"/>
              <a:defRPr/>
            </a:lvl7pPr>
            <a:lvl8pPr marL="3657600" lvl="7" indent="-304800" rtl="0">
              <a:lnSpc>
                <a:spcPct val="115000"/>
              </a:lnSpc>
              <a:spcBef>
                <a:spcPts val="800"/>
              </a:spcBef>
              <a:spcAft>
                <a:spcPts val="0"/>
              </a:spcAft>
              <a:buSzPts val="1200"/>
              <a:buChar char="○"/>
              <a:defRPr/>
            </a:lvl8pPr>
            <a:lvl9pPr marL="4114800" lvl="8" indent="-304800" rtl="0">
              <a:lnSpc>
                <a:spcPct val="115000"/>
              </a:lnSpc>
              <a:spcBef>
                <a:spcPts val="800"/>
              </a:spcBef>
              <a:spcAft>
                <a:spcPts val="800"/>
              </a:spcAft>
              <a:buSzPts val="1200"/>
              <a:buChar char="■"/>
              <a:defRPr/>
            </a:lvl9pPr>
          </a:lstStyle>
          <a:p>
            <a:endParaRPr/>
          </a:p>
        </p:txBody>
      </p:sp>
      <p:sp>
        <p:nvSpPr>
          <p:cNvPr id="345" name="Google Shape;345;p28"/>
          <p:cNvSpPr>
            <a:spLocks noGrp="1"/>
          </p:cNvSpPr>
          <p:nvPr>
            <p:ph type="pic" idx="2"/>
          </p:nvPr>
        </p:nvSpPr>
        <p:spPr>
          <a:xfrm>
            <a:off x="5584200" y="1800000"/>
            <a:ext cx="3109800" cy="2893800"/>
          </a:xfrm>
          <a:prstGeom prst="rect">
            <a:avLst/>
          </a:prstGeom>
          <a:noFill/>
          <a:ln>
            <a:noFill/>
          </a:ln>
        </p:spPr>
      </p:sp>
      <p:sp>
        <p:nvSpPr>
          <p:cNvPr id="346" name="Google Shape;346;p28"/>
          <p:cNvSpPr txBox="1">
            <a:spLocks noGrp="1"/>
          </p:cNvSpPr>
          <p:nvPr>
            <p:ph type="title"/>
          </p:nvPr>
        </p:nvSpPr>
        <p:spPr>
          <a:xfrm>
            <a:off x="450000" y="247200"/>
            <a:ext cx="8520600" cy="3060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2000"/>
              <a:buFont typeface="Inter"/>
              <a:buNone/>
              <a:defRPr sz="2000" b="1">
                <a:latin typeface="Inter"/>
                <a:ea typeface="Inter"/>
                <a:cs typeface="Inter"/>
                <a:sym typeface="Inter"/>
              </a:defRPr>
            </a:lvl1pPr>
            <a:lvl2pPr lvl="1" rtl="0">
              <a:spcBef>
                <a:spcPts val="0"/>
              </a:spcBef>
              <a:spcAft>
                <a:spcPts val="0"/>
              </a:spcAft>
              <a:buSzPts val="2600"/>
              <a:buFont typeface="Inter ExtraBold"/>
              <a:buNone/>
              <a:defRPr>
                <a:latin typeface="Inter ExtraBold"/>
                <a:ea typeface="Inter ExtraBold"/>
                <a:cs typeface="Inter ExtraBold"/>
                <a:sym typeface="Inter ExtraBold"/>
              </a:defRPr>
            </a:lvl2pPr>
            <a:lvl3pPr lvl="2" rtl="0">
              <a:spcBef>
                <a:spcPts val="0"/>
              </a:spcBef>
              <a:spcAft>
                <a:spcPts val="0"/>
              </a:spcAft>
              <a:buSzPts val="2600"/>
              <a:buFont typeface="Inter ExtraBold"/>
              <a:buNone/>
              <a:defRPr>
                <a:latin typeface="Inter ExtraBold"/>
                <a:ea typeface="Inter ExtraBold"/>
                <a:cs typeface="Inter ExtraBold"/>
                <a:sym typeface="Inter ExtraBold"/>
              </a:defRPr>
            </a:lvl3pPr>
            <a:lvl4pPr lvl="3" rtl="0">
              <a:spcBef>
                <a:spcPts val="0"/>
              </a:spcBef>
              <a:spcAft>
                <a:spcPts val="0"/>
              </a:spcAft>
              <a:buSzPts val="2600"/>
              <a:buFont typeface="Inter ExtraBold"/>
              <a:buNone/>
              <a:defRPr>
                <a:latin typeface="Inter ExtraBold"/>
                <a:ea typeface="Inter ExtraBold"/>
                <a:cs typeface="Inter ExtraBold"/>
                <a:sym typeface="Inter ExtraBold"/>
              </a:defRPr>
            </a:lvl4pPr>
            <a:lvl5pPr lvl="4" rtl="0">
              <a:spcBef>
                <a:spcPts val="0"/>
              </a:spcBef>
              <a:spcAft>
                <a:spcPts val="0"/>
              </a:spcAft>
              <a:buSzPts val="2600"/>
              <a:buFont typeface="Inter ExtraBold"/>
              <a:buNone/>
              <a:defRPr>
                <a:latin typeface="Inter ExtraBold"/>
                <a:ea typeface="Inter ExtraBold"/>
                <a:cs typeface="Inter ExtraBold"/>
                <a:sym typeface="Inter ExtraBold"/>
              </a:defRPr>
            </a:lvl5pPr>
            <a:lvl6pPr lvl="5" rtl="0">
              <a:spcBef>
                <a:spcPts val="0"/>
              </a:spcBef>
              <a:spcAft>
                <a:spcPts val="0"/>
              </a:spcAft>
              <a:buSzPts val="2600"/>
              <a:buFont typeface="Inter ExtraBold"/>
              <a:buNone/>
              <a:defRPr>
                <a:latin typeface="Inter ExtraBold"/>
                <a:ea typeface="Inter ExtraBold"/>
                <a:cs typeface="Inter ExtraBold"/>
                <a:sym typeface="Inter ExtraBold"/>
              </a:defRPr>
            </a:lvl6pPr>
            <a:lvl7pPr lvl="6" rtl="0">
              <a:spcBef>
                <a:spcPts val="0"/>
              </a:spcBef>
              <a:spcAft>
                <a:spcPts val="0"/>
              </a:spcAft>
              <a:buSzPts val="2600"/>
              <a:buFont typeface="Inter ExtraBold"/>
              <a:buNone/>
              <a:defRPr>
                <a:latin typeface="Inter ExtraBold"/>
                <a:ea typeface="Inter ExtraBold"/>
                <a:cs typeface="Inter ExtraBold"/>
                <a:sym typeface="Inter ExtraBold"/>
              </a:defRPr>
            </a:lvl7pPr>
            <a:lvl8pPr lvl="7" rtl="0">
              <a:spcBef>
                <a:spcPts val="0"/>
              </a:spcBef>
              <a:spcAft>
                <a:spcPts val="0"/>
              </a:spcAft>
              <a:buSzPts val="2600"/>
              <a:buFont typeface="Inter ExtraBold"/>
              <a:buNone/>
              <a:defRPr>
                <a:latin typeface="Inter ExtraBold"/>
                <a:ea typeface="Inter ExtraBold"/>
                <a:cs typeface="Inter ExtraBold"/>
                <a:sym typeface="Inter ExtraBold"/>
              </a:defRPr>
            </a:lvl8pPr>
            <a:lvl9pPr lvl="8" rtl="0">
              <a:spcBef>
                <a:spcPts val="0"/>
              </a:spcBef>
              <a:spcAft>
                <a:spcPts val="0"/>
              </a:spcAft>
              <a:buSzPts val="2600"/>
              <a:buFont typeface="Inter ExtraBold"/>
              <a:buNone/>
              <a:defRPr>
                <a:latin typeface="Inter ExtraBold"/>
                <a:ea typeface="Inter ExtraBold"/>
                <a:cs typeface="Inter ExtraBold"/>
                <a:sym typeface="Inter ExtraBold"/>
              </a:defRPr>
            </a:lvl9pPr>
          </a:lstStyle>
          <a:p>
            <a:endParaRPr/>
          </a:p>
        </p:txBody>
      </p:sp>
      <p:sp>
        <p:nvSpPr>
          <p:cNvPr id="347" name="Google Shape;347;p28"/>
          <p:cNvSpPr txBox="1">
            <a:spLocks noGrp="1"/>
          </p:cNvSpPr>
          <p:nvPr>
            <p:ph type="subTitle" idx="3"/>
          </p:nvPr>
        </p:nvSpPr>
        <p:spPr>
          <a:xfrm>
            <a:off x="450000" y="553200"/>
            <a:ext cx="8244000" cy="2226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200"/>
              <a:buFont typeface="Inter Medium"/>
              <a:buNone/>
              <a:defRPr sz="1200">
                <a:latin typeface="Inter Medium"/>
                <a:ea typeface="Inter Medium"/>
                <a:cs typeface="Inter Medium"/>
                <a:sym typeface="Inter Medium"/>
              </a:defRPr>
            </a:lvl1pPr>
            <a:lvl2pPr lvl="1" rtl="0">
              <a:lnSpc>
                <a:spcPct val="90000"/>
              </a:lnSpc>
              <a:spcBef>
                <a:spcPts val="0"/>
              </a:spcBef>
              <a:spcAft>
                <a:spcPts val="0"/>
              </a:spcAft>
              <a:buSzPts val="1700"/>
              <a:buFont typeface="Inter Medium"/>
              <a:buNone/>
              <a:defRPr>
                <a:latin typeface="Inter Medium"/>
                <a:ea typeface="Inter Medium"/>
                <a:cs typeface="Inter Medium"/>
                <a:sym typeface="Inter Medium"/>
              </a:defRPr>
            </a:lvl2pPr>
            <a:lvl3pPr lvl="2" rtl="0">
              <a:lnSpc>
                <a:spcPct val="90000"/>
              </a:lnSpc>
              <a:spcBef>
                <a:spcPts val="0"/>
              </a:spcBef>
              <a:spcAft>
                <a:spcPts val="0"/>
              </a:spcAft>
              <a:buSzPts val="1700"/>
              <a:buFont typeface="Inter Medium"/>
              <a:buNone/>
              <a:defRPr>
                <a:latin typeface="Inter Medium"/>
                <a:ea typeface="Inter Medium"/>
                <a:cs typeface="Inter Medium"/>
                <a:sym typeface="Inter Medium"/>
              </a:defRPr>
            </a:lvl3pPr>
            <a:lvl4pPr lvl="3" rtl="0">
              <a:lnSpc>
                <a:spcPct val="90000"/>
              </a:lnSpc>
              <a:spcBef>
                <a:spcPts val="0"/>
              </a:spcBef>
              <a:spcAft>
                <a:spcPts val="0"/>
              </a:spcAft>
              <a:buSzPts val="1700"/>
              <a:buFont typeface="Inter Medium"/>
              <a:buNone/>
              <a:defRPr>
                <a:latin typeface="Inter Medium"/>
                <a:ea typeface="Inter Medium"/>
                <a:cs typeface="Inter Medium"/>
                <a:sym typeface="Inter Medium"/>
              </a:defRPr>
            </a:lvl4pPr>
            <a:lvl5pPr lvl="4" rtl="0">
              <a:lnSpc>
                <a:spcPct val="90000"/>
              </a:lnSpc>
              <a:spcBef>
                <a:spcPts val="0"/>
              </a:spcBef>
              <a:spcAft>
                <a:spcPts val="0"/>
              </a:spcAft>
              <a:buSzPts val="1700"/>
              <a:buFont typeface="Inter Medium"/>
              <a:buNone/>
              <a:defRPr>
                <a:latin typeface="Inter Medium"/>
                <a:ea typeface="Inter Medium"/>
                <a:cs typeface="Inter Medium"/>
                <a:sym typeface="Inter Medium"/>
              </a:defRPr>
            </a:lvl5pPr>
            <a:lvl6pPr lvl="5" rtl="0">
              <a:lnSpc>
                <a:spcPct val="90000"/>
              </a:lnSpc>
              <a:spcBef>
                <a:spcPts val="0"/>
              </a:spcBef>
              <a:spcAft>
                <a:spcPts val="0"/>
              </a:spcAft>
              <a:buSzPts val="1700"/>
              <a:buFont typeface="Inter Medium"/>
              <a:buNone/>
              <a:defRPr>
                <a:latin typeface="Inter Medium"/>
                <a:ea typeface="Inter Medium"/>
                <a:cs typeface="Inter Medium"/>
                <a:sym typeface="Inter Medium"/>
              </a:defRPr>
            </a:lvl6pPr>
            <a:lvl7pPr lvl="6" rtl="0">
              <a:lnSpc>
                <a:spcPct val="90000"/>
              </a:lnSpc>
              <a:spcBef>
                <a:spcPts val="0"/>
              </a:spcBef>
              <a:spcAft>
                <a:spcPts val="0"/>
              </a:spcAft>
              <a:buSzPts val="1700"/>
              <a:buFont typeface="Inter Medium"/>
              <a:buNone/>
              <a:defRPr>
                <a:latin typeface="Inter Medium"/>
                <a:ea typeface="Inter Medium"/>
                <a:cs typeface="Inter Medium"/>
                <a:sym typeface="Inter Medium"/>
              </a:defRPr>
            </a:lvl7pPr>
            <a:lvl8pPr lvl="7" rtl="0">
              <a:lnSpc>
                <a:spcPct val="90000"/>
              </a:lnSpc>
              <a:spcBef>
                <a:spcPts val="0"/>
              </a:spcBef>
              <a:spcAft>
                <a:spcPts val="0"/>
              </a:spcAft>
              <a:buSzPts val="1700"/>
              <a:buFont typeface="Inter Medium"/>
              <a:buNone/>
              <a:defRPr>
                <a:latin typeface="Inter Medium"/>
                <a:ea typeface="Inter Medium"/>
                <a:cs typeface="Inter Medium"/>
                <a:sym typeface="Inter Medium"/>
              </a:defRPr>
            </a:lvl8pPr>
            <a:lvl9pPr lvl="8" rtl="0">
              <a:lnSpc>
                <a:spcPct val="90000"/>
              </a:lnSpc>
              <a:spcBef>
                <a:spcPts val="0"/>
              </a:spcBef>
              <a:spcAft>
                <a:spcPts val="0"/>
              </a:spcAft>
              <a:buSzPts val="1700"/>
              <a:buFont typeface="Inter Medium"/>
              <a:buNone/>
              <a:defRPr>
                <a:latin typeface="Inter Medium"/>
                <a:ea typeface="Inter Medium"/>
                <a:cs typeface="Inter Medium"/>
                <a:sym typeface="Inter Medium"/>
              </a:defRPr>
            </a:lvl9pPr>
          </a:lstStyle>
          <a:p>
            <a:endParaRPr/>
          </a:p>
        </p:txBody>
      </p:sp>
    </p:spTree>
  </p:cSld>
  <p:clrMapOvr>
    <a:masterClrMapping/>
  </p:clrMapOvr>
  <p:extLst>
    <p:ext uri="{DCECCB84-F9BA-43D5-87BE-67443E8EF086}">
      <p15:sldGuideLst xmlns:p15="http://schemas.microsoft.com/office/powerpoint/2012/main">
        <p15:guide id="1" pos="140">
          <p15:clr>
            <a:srgbClr val="E46962"/>
          </p15:clr>
        </p15:guide>
        <p15:guide id="2" pos="5620">
          <p15:clr>
            <a:srgbClr val="E46962"/>
          </p15:clr>
        </p15:guide>
        <p15:guide id="3" orient="horz" pos="3240">
          <p15:clr>
            <a:srgbClr val="E46962"/>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10b - Heading, subheading and coloured background">
  <p:cSld name="TITLE_AND_BODY_2_2_1_1">
    <p:bg>
      <p:bgPr>
        <a:solidFill>
          <a:schemeClr val="lt1"/>
        </a:solidFill>
        <a:effectLst/>
      </p:bgPr>
    </p:bg>
    <p:spTree>
      <p:nvGrpSpPr>
        <p:cNvPr id="1" name="Shape 462"/>
        <p:cNvGrpSpPr/>
        <p:nvPr/>
      </p:nvGrpSpPr>
      <p:grpSpPr>
        <a:xfrm>
          <a:off x="0" y="0"/>
          <a:ext cx="0" cy="0"/>
          <a:chOff x="0" y="0"/>
          <a:chExt cx="0" cy="0"/>
        </a:xfrm>
      </p:grpSpPr>
      <p:sp>
        <p:nvSpPr>
          <p:cNvPr id="463" name="Google Shape;463;p45"/>
          <p:cNvSpPr txBox="1">
            <a:spLocks noGrp="1"/>
          </p:cNvSpPr>
          <p:nvPr>
            <p:ph type="title"/>
          </p:nvPr>
        </p:nvSpPr>
        <p:spPr>
          <a:xfrm>
            <a:off x="450000" y="247200"/>
            <a:ext cx="8520600" cy="3060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2000"/>
              <a:buFont typeface="Inter"/>
              <a:buNone/>
              <a:defRPr sz="2000" b="1">
                <a:latin typeface="Inter"/>
                <a:ea typeface="Inter"/>
                <a:cs typeface="Inter"/>
                <a:sym typeface="Inter"/>
              </a:defRPr>
            </a:lvl1pPr>
            <a:lvl2pPr lvl="1" rtl="0">
              <a:spcBef>
                <a:spcPts val="0"/>
              </a:spcBef>
              <a:spcAft>
                <a:spcPts val="0"/>
              </a:spcAft>
              <a:buSzPts val="2600"/>
              <a:buFont typeface="Inter ExtraBold"/>
              <a:buNone/>
              <a:defRPr>
                <a:latin typeface="Inter ExtraBold"/>
                <a:ea typeface="Inter ExtraBold"/>
                <a:cs typeface="Inter ExtraBold"/>
                <a:sym typeface="Inter ExtraBold"/>
              </a:defRPr>
            </a:lvl2pPr>
            <a:lvl3pPr lvl="2" rtl="0">
              <a:spcBef>
                <a:spcPts val="0"/>
              </a:spcBef>
              <a:spcAft>
                <a:spcPts val="0"/>
              </a:spcAft>
              <a:buSzPts val="2600"/>
              <a:buFont typeface="Inter ExtraBold"/>
              <a:buNone/>
              <a:defRPr>
                <a:latin typeface="Inter ExtraBold"/>
                <a:ea typeface="Inter ExtraBold"/>
                <a:cs typeface="Inter ExtraBold"/>
                <a:sym typeface="Inter ExtraBold"/>
              </a:defRPr>
            </a:lvl3pPr>
            <a:lvl4pPr lvl="3" rtl="0">
              <a:spcBef>
                <a:spcPts val="0"/>
              </a:spcBef>
              <a:spcAft>
                <a:spcPts val="0"/>
              </a:spcAft>
              <a:buSzPts val="2600"/>
              <a:buFont typeface="Inter ExtraBold"/>
              <a:buNone/>
              <a:defRPr>
                <a:latin typeface="Inter ExtraBold"/>
                <a:ea typeface="Inter ExtraBold"/>
                <a:cs typeface="Inter ExtraBold"/>
                <a:sym typeface="Inter ExtraBold"/>
              </a:defRPr>
            </a:lvl4pPr>
            <a:lvl5pPr lvl="4" rtl="0">
              <a:spcBef>
                <a:spcPts val="0"/>
              </a:spcBef>
              <a:spcAft>
                <a:spcPts val="0"/>
              </a:spcAft>
              <a:buSzPts val="2600"/>
              <a:buFont typeface="Inter ExtraBold"/>
              <a:buNone/>
              <a:defRPr>
                <a:latin typeface="Inter ExtraBold"/>
                <a:ea typeface="Inter ExtraBold"/>
                <a:cs typeface="Inter ExtraBold"/>
                <a:sym typeface="Inter ExtraBold"/>
              </a:defRPr>
            </a:lvl5pPr>
            <a:lvl6pPr lvl="5" rtl="0">
              <a:spcBef>
                <a:spcPts val="0"/>
              </a:spcBef>
              <a:spcAft>
                <a:spcPts val="0"/>
              </a:spcAft>
              <a:buSzPts val="2600"/>
              <a:buFont typeface="Inter ExtraBold"/>
              <a:buNone/>
              <a:defRPr>
                <a:latin typeface="Inter ExtraBold"/>
                <a:ea typeface="Inter ExtraBold"/>
                <a:cs typeface="Inter ExtraBold"/>
                <a:sym typeface="Inter ExtraBold"/>
              </a:defRPr>
            </a:lvl6pPr>
            <a:lvl7pPr lvl="6" rtl="0">
              <a:spcBef>
                <a:spcPts val="0"/>
              </a:spcBef>
              <a:spcAft>
                <a:spcPts val="0"/>
              </a:spcAft>
              <a:buSzPts val="2600"/>
              <a:buFont typeface="Inter ExtraBold"/>
              <a:buNone/>
              <a:defRPr>
                <a:latin typeface="Inter ExtraBold"/>
                <a:ea typeface="Inter ExtraBold"/>
                <a:cs typeface="Inter ExtraBold"/>
                <a:sym typeface="Inter ExtraBold"/>
              </a:defRPr>
            </a:lvl7pPr>
            <a:lvl8pPr lvl="7" rtl="0">
              <a:spcBef>
                <a:spcPts val="0"/>
              </a:spcBef>
              <a:spcAft>
                <a:spcPts val="0"/>
              </a:spcAft>
              <a:buSzPts val="2600"/>
              <a:buFont typeface="Inter ExtraBold"/>
              <a:buNone/>
              <a:defRPr>
                <a:latin typeface="Inter ExtraBold"/>
                <a:ea typeface="Inter ExtraBold"/>
                <a:cs typeface="Inter ExtraBold"/>
                <a:sym typeface="Inter ExtraBold"/>
              </a:defRPr>
            </a:lvl8pPr>
            <a:lvl9pPr lvl="8" rtl="0">
              <a:spcBef>
                <a:spcPts val="0"/>
              </a:spcBef>
              <a:spcAft>
                <a:spcPts val="0"/>
              </a:spcAft>
              <a:buSzPts val="2600"/>
              <a:buFont typeface="Inter ExtraBold"/>
              <a:buNone/>
              <a:defRPr>
                <a:latin typeface="Inter ExtraBold"/>
                <a:ea typeface="Inter ExtraBold"/>
                <a:cs typeface="Inter ExtraBold"/>
                <a:sym typeface="Inter ExtraBold"/>
              </a:defRPr>
            </a:lvl9pPr>
          </a:lstStyle>
          <a:p>
            <a:endParaRPr/>
          </a:p>
        </p:txBody>
      </p:sp>
      <p:sp>
        <p:nvSpPr>
          <p:cNvPr id="464" name="Google Shape;464;p45"/>
          <p:cNvSpPr txBox="1">
            <a:spLocks noGrp="1"/>
          </p:cNvSpPr>
          <p:nvPr>
            <p:ph type="subTitle" idx="1"/>
          </p:nvPr>
        </p:nvSpPr>
        <p:spPr>
          <a:xfrm>
            <a:off x="450000" y="553200"/>
            <a:ext cx="8244000" cy="2226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200"/>
              <a:buFont typeface="Inter Medium"/>
              <a:buNone/>
              <a:defRPr sz="1200">
                <a:latin typeface="Inter Medium"/>
                <a:ea typeface="Inter Medium"/>
                <a:cs typeface="Inter Medium"/>
                <a:sym typeface="Inter Medium"/>
              </a:defRPr>
            </a:lvl1pPr>
            <a:lvl2pPr lvl="1" rtl="0">
              <a:lnSpc>
                <a:spcPct val="90000"/>
              </a:lnSpc>
              <a:spcBef>
                <a:spcPts val="0"/>
              </a:spcBef>
              <a:spcAft>
                <a:spcPts val="0"/>
              </a:spcAft>
              <a:buSzPts val="1700"/>
              <a:buFont typeface="Inter Medium"/>
              <a:buNone/>
              <a:defRPr>
                <a:latin typeface="Inter Medium"/>
                <a:ea typeface="Inter Medium"/>
                <a:cs typeface="Inter Medium"/>
                <a:sym typeface="Inter Medium"/>
              </a:defRPr>
            </a:lvl2pPr>
            <a:lvl3pPr lvl="2" rtl="0">
              <a:lnSpc>
                <a:spcPct val="90000"/>
              </a:lnSpc>
              <a:spcBef>
                <a:spcPts val="0"/>
              </a:spcBef>
              <a:spcAft>
                <a:spcPts val="0"/>
              </a:spcAft>
              <a:buSzPts val="1700"/>
              <a:buFont typeface="Inter Medium"/>
              <a:buNone/>
              <a:defRPr>
                <a:latin typeface="Inter Medium"/>
                <a:ea typeface="Inter Medium"/>
                <a:cs typeface="Inter Medium"/>
                <a:sym typeface="Inter Medium"/>
              </a:defRPr>
            </a:lvl3pPr>
            <a:lvl4pPr lvl="3" rtl="0">
              <a:lnSpc>
                <a:spcPct val="90000"/>
              </a:lnSpc>
              <a:spcBef>
                <a:spcPts val="0"/>
              </a:spcBef>
              <a:spcAft>
                <a:spcPts val="0"/>
              </a:spcAft>
              <a:buSzPts val="1700"/>
              <a:buFont typeface="Inter Medium"/>
              <a:buNone/>
              <a:defRPr>
                <a:latin typeface="Inter Medium"/>
                <a:ea typeface="Inter Medium"/>
                <a:cs typeface="Inter Medium"/>
                <a:sym typeface="Inter Medium"/>
              </a:defRPr>
            </a:lvl4pPr>
            <a:lvl5pPr lvl="4" rtl="0">
              <a:lnSpc>
                <a:spcPct val="90000"/>
              </a:lnSpc>
              <a:spcBef>
                <a:spcPts val="0"/>
              </a:spcBef>
              <a:spcAft>
                <a:spcPts val="0"/>
              </a:spcAft>
              <a:buSzPts val="1700"/>
              <a:buFont typeface="Inter Medium"/>
              <a:buNone/>
              <a:defRPr>
                <a:latin typeface="Inter Medium"/>
                <a:ea typeface="Inter Medium"/>
                <a:cs typeface="Inter Medium"/>
                <a:sym typeface="Inter Medium"/>
              </a:defRPr>
            </a:lvl5pPr>
            <a:lvl6pPr lvl="5" rtl="0">
              <a:lnSpc>
                <a:spcPct val="90000"/>
              </a:lnSpc>
              <a:spcBef>
                <a:spcPts val="0"/>
              </a:spcBef>
              <a:spcAft>
                <a:spcPts val="0"/>
              </a:spcAft>
              <a:buSzPts val="1700"/>
              <a:buFont typeface="Inter Medium"/>
              <a:buNone/>
              <a:defRPr>
                <a:latin typeface="Inter Medium"/>
                <a:ea typeface="Inter Medium"/>
                <a:cs typeface="Inter Medium"/>
                <a:sym typeface="Inter Medium"/>
              </a:defRPr>
            </a:lvl6pPr>
            <a:lvl7pPr lvl="6" rtl="0">
              <a:lnSpc>
                <a:spcPct val="90000"/>
              </a:lnSpc>
              <a:spcBef>
                <a:spcPts val="0"/>
              </a:spcBef>
              <a:spcAft>
                <a:spcPts val="0"/>
              </a:spcAft>
              <a:buSzPts val="1700"/>
              <a:buFont typeface="Inter Medium"/>
              <a:buNone/>
              <a:defRPr>
                <a:latin typeface="Inter Medium"/>
                <a:ea typeface="Inter Medium"/>
                <a:cs typeface="Inter Medium"/>
                <a:sym typeface="Inter Medium"/>
              </a:defRPr>
            </a:lvl7pPr>
            <a:lvl8pPr lvl="7" rtl="0">
              <a:lnSpc>
                <a:spcPct val="90000"/>
              </a:lnSpc>
              <a:spcBef>
                <a:spcPts val="0"/>
              </a:spcBef>
              <a:spcAft>
                <a:spcPts val="0"/>
              </a:spcAft>
              <a:buSzPts val="1700"/>
              <a:buFont typeface="Inter Medium"/>
              <a:buNone/>
              <a:defRPr>
                <a:latin typeface="Inter Medium"/>
                <a:ea typeface="Inter Medium"/>
                <a:cs typeface="Inter Medium"/>
                <a:sym typeface="Inter Medium"/>
              </a:defRPr>
            </a:lvl8pPr>
            <a:lvl9pPr lvl="8" rtl="0">
              <a:lnSpc>
                <a:spcPct val="90000"/>
              </a:lnSpc>
              <a:spcBef>
                <a:spcPts val="0"/>
              </a:spcBef>
              <a:spcAft>
                <a:spcPts val="0"/>
              </a:spcAft>
              <a:buSzPts val="1700"/>
              <a:buFont typeface="Inter Medium"/>
              <a:buNone/>
              <a:defRPr>
                <a:latin typeface="Inter Medium"/>
                <a:ea typeface="Inter Medium"/>
                <a:cs typeface="Inter Medium"/>
                <a:sym typeface="Inter Medium"/>
              </a:defRPr>
            </a:lvl9pPr>
          </a:lstStyle>
          <a:p>
            <a:endParaRPr/>
          </a:p>
        </p:txBody>
      </p:sp>
    </p:spTree>
  </p:cSld>
  <p:clrMapOvr>
    <a:masterClrMapping/>
  </p:clrMapOvr>
  <p:extLst>
    <p:ext uri="{DCECCB84-F9BA-43D5-87BE-67443E8EF086}">
      <p15:sldGuideLst xmlns:p15="http://schemas.microsoft.com/office/powerpoint/2012/main">
        <p15:guide id="1" pos="140">
          <p15:clr>
            <a:srgbClr val="E46962"/>
          </p15:clr>
        </p15:guide>
        <p15:guide id="2" pos="5620">
          <p15:clr>
            <a:srgbClr val="E46962"/>
          </p15:clr>
        </p15:guide>
        <p15:guide id="3" orient="horz" pos="3240">
          <p15:clr>
            <a:srgbClr val="E46962"/>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0000" y="293575"/>
            <a:ext cx="8244000" cy="450000"/>
          </a:xfrm>
          <a:prstGeom prst="rect">
            <a:avLst/>
          </a:prstGeom>
          <a:noFill/>
          <a:ln>
            <a:noFill/>
          </a:ln>
        </p:spPr>
        <p:txBody>
          <a:bodyPr spcFirstLastPara="1" wrap="square" lIns="0" tIns="0" rIns="0" bIns="0" anchor="t" anchorCtr="0">
            <a:noAutofit/>
          </a:bodyPr>
          <a:lstStyle>
            <a:lvl1pPr lvl="0" rtl="0">
              <a:lnSpc>
                <a:spcPct val="90000"/>
              </a:lnSpc>
              <a:spcBef>
                <a:spcPts val="0"/>
              </a:spcBef>
              <a:spcAft>
                <a:spcPts val="0"/>
              </a:spcAft>
              <a:buClr>
                <a:schemeClr val="accent1"/>
              </a:buClr>
              <a:buSzPts val="2000"/>
              <a:buFont typeface="Inter"/>
              <a:buNone/>
              <a:defRPr sz="2000" b="1">
                <a:solidFill>
                  <a:schemeClr val="accent1"/>
                </a:solidFill>
                <a:latin typeface="Inter"/>
                <a:ea typeface="Inter"/>
                <a:cs typeface="Inter"/>
                <a:sym typeface="Inter"/>
              </a:defRPr>
            </a:lvl1pPr>
            <a:lvl2pPr lvl="1" rtl="0">
              <a:lnSpc>
                <a:spcPct val="90000"/>
              </a:lnSpc>
              <a:spcBef>
                <a:spcPts val="0"/>
              </a:spcBef>
              <a:spcAft>
                <a:spcPts val="0"/>
              </a:spcAft>
              <a:buClr>
                <a:schemeClr val="accent1"/>
              </a:buClr>
              <a:buSzPts val="2600"/>
              <a:buFont typeface="Inter ExtraBold"/>
              <a:buNone/>
              <a:defRPr sz="2600">
                <a:solidFill>
                  <a:schemeClr val="accent1"/>
                </a:solidFill>
                <a:latin typeface="Inter ExtraBold"/>
                <a:ea typeface="Inter ExtraBold"/>
                <a:cs typeface="Inter ExtraBold"/>
                <a:sym typeface="Inter ExtraBold"/>
              </a:defRPr>
            </a:lvl2pPr>
            <a:lvl3pPr lvl="2" rtl="0">
              <a:lnSpc>
                <a:spcPct val="90000"/>
              </a:lnSpc>
              <a:spcBef>
                <a:spcPts val="0"/>
              </a:spcBef>
              <a:spcAft>
                <a:spcPts val="0"/>
              </a:spcAft>
              <a:buClr>
                <a:schemeClr val="accent1"/>
              </a:buClr>
              <a:buSzPts val="2600"/>
              <a:buFont typeface="Inter ExtraBold"/>
              <a:buNone/>
              <a:defRPr sz="2600">
                <a:solidFill>
                  <a:schemeClr val="accent1"/>
                </a:solidFill>
                <a:latin typeface="Inter ExtraBold"/>
                <a:ea typeface="Inter ExtraBold"/>
                <a:cs typeface="Inter ExtraBold"/>
                <a:sym typeface="Inter ExtraBold"/>
              </a:defRPr>
            </a:lvl3pPr>
            <a:lvl4pPr lvl="3" rtl="0">
              <a:lnSpc>
                <a:spcPct val="90000"/>
              </a:lnSpc>
              <a:spcBef>
                <a:spcPts val="0"/>
              </a:spcBef>
              <a:spcAft>
                <a:spcPts val="0"/>
              </a:spcAft>
              <a:buClr>
                <a:schemeClr val="accent1"/>
              </a:buClr>
              <a:buSzPts val="2600"/>
              <a:buFont typeface="Inter ExtraBold"/>
              <a:buNone/>
              <a:defRPr sz="2600">
                <a:solidFill>
                  <a:schemeClr val="accent1"/>
                </a:solidFill>
                <a:latin typeface="Inter ExtraBold"/>
                <a:ea typeface="Inter ExtraBold"/>
                <a:cs typeface="Inter ExtraBold"/>
                <a:sym typeface="Inter ExtraBold"/>
              </a:defRPr>
            </a:lvl4pPr>
            <a:lvl5pPr lvl="4" rtl="0">
              <a:lnSpc>
                <a:spcPct val="90000"/>
              </a:lnSpc>
              <a:spcBef>
                <a:spcPts val="0"/>
              </a:spcBef>
              <a:spcAft>
                <a:spcPts val="0"/>
              </a:spcAft>
              <a:buClr>
                <a:schemeClr val="accent1"/>
              </a:buClr>
              <a:buSzPts val="2600"/>
              <a:buFont typeface="Inter ExtraBold"/>
              <a:buNone/>
              <a:defRPr sz="2600">
                <a:solidFill>
                  <a:schemeClr val="accent1"/>
                </a:solidFill>
                <a:latin typeface="Inter ExtraBold"/>
                <a:ea typeface="Inter ExtraBold"/>
                <a:cs typeface="Inter ExtraBold"/>
                <a:sym typeface="Inter ExtraBold"/>
              </a:defRPr>
            </a:lvl5pPr>
            <a:lvl6pPr lvl="5" rtl="0">
              <a:lnSpc>
                <a:spcPct val="90000"/>
              </a:lnSpc>
              <a:spcBef>
                <a:spcPts val="0"/>
              </a:spcBef>
              <a:spcAft>
                <a:spcPts val="0"/>
              </a:spcAft>
              <a:buClr>
                <a:schemeClr val="accent1"/>
              </a:buClr>
              <a:buSzPts val="2600"/>
              <a:buFont typeface="Inter ExtraBold"/>
              <a:buNone/>
              <a:defRPr sz="2600">
                <a:solidFill>
                  <a:schemeClr val="accent1"/>
                </a:solidFill>
                <a:latin typeface="Inter ExtraBold"/>
                <a:ea typeface="Inter ExtraBold"/>
                <a:cs typeface="Inter ExtraBold"/>
                <a:sym typeface="Inter ExtraBold"/>
              </a:defRPr>
            </a:lvl6pPr>
            <a:lvl7pPr lvl="6" rtl="0">
              <a:lnSpc>
                <a:spcPct val="90000"/>
              </a:lnSpc>
              <a:spcBef>
                <a:spcPts val="0"/>
              </a:spcBef>
              <a:spcAft>
                <a:spcPts val="0"/>
              </a:spcAft>
              <a:buClr>
                <a:schemeClr val="accent1"/>
              </a:buClr>
              <a:buSzPts val="2600"/>
              <a:buFont typeface="Inter ExtraBold"/>
              <a:buNone/>
              <a:defRPr sz="2600">
                <a:solidFill>
                  <a:schemeClr val="accent1"/>
                </a:solidFill>
                <a:latin typeface="Inter ExtraBold"/>
                <a:ea typeface="Inter ExtraBold"/>
                <a:cs typeface="Inter ExtraBold"/>
                <a:sym typeface="Inter ExtraBold"/>
              </a:defRPr>
            </a:lvl7pPr>
            <a:lvl8pPr lvl="7" rtl="0">
              <a:lnSpc>
                <a:spcPct val="90000"/>
              </a:lnSpc>
              <a:spcBef>
                <a:spcPts val="0"/>
              </a:spcBef>
              <a:spcAft>
                <a:spcPts val="0"/>
              </a:spcAft>
              <a:buClr>
                <a:schemeClr val="accent1"/>
              </a:buClr>
              <a:buSzPts val="2600"/>
              <a:buFont typeface="Inter ExtraBold"/>
              <a:buNone/>
              <a:defRPr sz="2600">
                <a:solidFill>
                  <a:schemeClr val="accent1"/>
                </a:solidFill>
                <a:latin typeface="Inter ExtraBold"/>
                <a:ea typeface="Inter ExtraBold"/>
                <a:cs typeface="Inter ExtraBold"/>
                <a:sym typeface="Inter ExtraBold"/>
              </a:defRPr>
            </a:lvl8pPr>
            <a:lvl9pPr lvl="8" rtl="0">
              <a:lnSpc>
                <a:spcPct val="90000"/>
              </a:lnSpc>
              <a:spcBef>
                <a:spcPts val="0"/>
              </a:spcBef>
              <a:spcAft>
                <a:spcPts val="0"/>
              </a:spcAft>
              <a:buClr>
                <a:schemeClr val="accent1"/>
              </a:buClr>
              <a:buSzPts val="2600"/>
              <a:buFont typeface="Inter ExtraBold"/>
              <a:buNone/>
              <a:defRPr sz="2600">
                <a:solidFill>
                  <a:schemeClr val="accent1"/>
                </a:solidFill>
                <a:latin typeface="Inter ExtraBold"/>
                <a:ea typeface="Inter ExtraBold"/>
                <a:cs typeface="Inter ExtraBold"/>
                <a:sym typeface="Inter ExtraBold"/>
              </a:defRPr>
            </a:lvl9pPr>
          </a:lstStyle>
          <a:p>
            <a:endParaRPr/>
          </a:p>
        </p:txBody>
      </p:sp>
      <p:sp>
        <p:nvSpPr>
          <p:cNvPr id="7" name="Google Shape;7;p1"/>
          <p:cNvSpPr txBox="1">
            <a:spLocks noGrp="1"/>
          </p:cNvSpPr>
          <p:nvPr>
            <p:ph type="body" idx="1"/>
          </p:nvPr>
        </p:nvSpPr>
        <p:spPr>
          <a:xfrm>
            <a:off x="450000" y="1352550"/>
            <a:ext cx="6396300" cy="28935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1"/>
              </a:buClr>
              <a:buSzPts val="1200"/>
              <a:buFont typeface="Inter"/>
              <a:buChar char="●"/>
              <a:defRPr sz="1200">
                <a:solidFill>
                  <a:srgbClr val="002A41"/>
                </a:solidFill>
                <a:latin typeface="Inter"/>
                <a:ea typeface="Inter"/>
                <a:cs typeface="Inter"/>
                <a:sym typeface="Inter"/>
              </a:defRPr>
            </a:lvl1pPr>
            <a:lvl2pPr marL="914400" lvl="1" indent="-304800" rtl="0">
              <a:lnSpc>
                <a:spcPct val="115000"/>
              </a:lnSpc>
              <a:spcBef>
                <a:spcPts val="800"/>
              </a:spcBef>
              <a:spcAft>
                <a:spcPts val="0"/>
              </a:spcAft>
              <a:buClr>
                <a:srgbClr val="002A41"/>
              </a:buClr>
              <a:buSzPts val="1200"/>
              <a:buFont typeface="Inter"/>
              <a:buChar char="○"/>
              <a:defRPr sz="1200">
                <a:solidFill>
                  <a:srgbClr val="002A41"/>
                </a:solidFill>
                <a:latin typeface="Inter"/>
                <a:ea typeface="Inter"/>
                <a:cs typeface="Inter"/>
                <a:sym typeface="Inter"/>
              </a:defRPr>
            </a:lvl2pPr>
            <a:lvl3pPr marL="1371600" lvl="2" indent="-304800" rtl="0">
              <a:lnSpc>
                <a:spcPct val="115000"/>
              </a:lnSpc>
              <a:spcBef>
                <a:spcPts val="800"/>
              </a:spcBef>
              <a:spcAft>
                <a:spcPts val="0"/>
              </a:spcAft>
              <a:buClr>
                <a:srgbClr val="002A41"/>
              </a:buClr>
              <a:buSzPts val="1200"/>
              <a:buFont typeface="Inter"/>
              <a:buChar char="■"/>
              <a:defRPr sz="1200">
                <a:solidFill>
                  <a:srgbClr val="002A41"/>
                </a:solidFill>
                <a:latin typeface="Inter"/>
                <a:ea typeface="Inter"/>
                <a:cs typeface="Inter"/>
                <a:sym typeface="Inter"/>
              </a:defRPr>
            </a:lvl3pPr>
            <a:lvl4pPr marL="1828800" lvl="3" indent="-304800" rtl="0">
              <a:lnSpc>
                <a:spcPct val="115000"/>
              </a:lnSpc>
              <a:spcBef>
                <a:spcPts val="800"/>
              </a:spcBef>
              <a:spcAft>
                <a:spcPts val="0"/>
              </a:spcAft>
              <a:buClr>
                <a:srgbClr val="002A41"/>
              </a:buClr>
              <a:buSzPts val="1200"/>
              <a:buFont typeface="Inter"/>
              <a:buChar char="●"/>
              <a:defRPr sz="1200">
                <a:solidFill>
                  <a:srgbClr val="002A41"/>
                </a:solidFill>
                <a:latin typeface="Inter"/>
                <a:ea typeface="Inter"/>
                <a:cs typeface="Inter"/>
                <a:sym typeface="Inter"/>
              </a:defRPr>
            </a:lvl4pPr>
            <a:lvl5pPr marL="2286000" lvl="4" indent="-304800" rtl="0">
              <a:lnSpc>
                <a:spcPct val="115000"/>
              </a:lnSpc>
              <a:spcBef>
                <a:spcPts val="800"/>
              </a:spcBef>
              <a:spcAft>
                <a:spcPts val="0"/>
              </a:spcAft>
              <a:buClr>
                <a:srgbClr val="002A41"/>
              </a:buClr>
              <a:buSzPts val="1200"/>
              <a:buFont typeface="Inter"/>
              <a:buChar char="○"/>
              <a:defRPr sz="1200">
                <a:solidFill>
                  <a:srgbClr val="002A41"/>
                </a:solidFill>
                <a:latin typeface="Inter"/>
                <a:ea typeface="Inter"/>
                <a:cs typeface="Inter"/>
                <a:sym typeface="Inter"/>
              </a:defRPr>
            </a:lvl5pPr>
            <a:lvl6pPr marL="2743200" lvl="5" indent="-304800" rtl="0">
              <a:lnSpc>
                <a:spcPct val="115000"/>
              </a:lnSpc>
              <a:spcBef>
                <a:spcPts val="800"/>
              </a:spcBef>
              <a:spcAft>
                <a:spcPts val="0"/>
              </a:spcAft>
              <a:buClr>
                <a:srgbClr val="002A41"/>
              </a:buClr>
              <a:buSzPts val="1200"/>
              <a:buFont typeface="Inter"/>
              <a:buChar char="■"/>
              <a:defRPr sz="1200">
                <a:solidFill>
                  <a:srgbClr val="002A41"/>
                </a:solidFill>
                <a:latin typeface="Inter"/>
                <a:ea typeface="Inter"/>
                <a:cs typeface="Inter"/>
                <a:sym typeface="Inter"/>
              </a:defRPr>
            </a:lvl6pPr>
            <a:lvl7pPr marL="3200400" lvl="6" indent="-304800" rtl="0">
              <a:lnSpc>
                <a:spcPct val="115000"/>
              </a:lnSpc>
              <a:spcBef>
                <a:spcPts val="800"/>
              </a:spcBef>
              <a:spcAft>
                <a:spcPts val="0"/>
              </a:spcAft>
              <a:buClr>
                <a:srgbClr val="002A41"/>
              </a:buClr>
              <a:buSzPts val="1200"/>
              <a:buFont typeface="Inter"/>
              <a:buChar char="●"/>
              <a:defRPr sz="1200">
                <a:solidFill>
                  <a:srgbClr val="002A41"/>
                </a:solidFill>
                <a:latin typeface="Inter"/>
                <a:ea typeface="Inter"/>
                <a:cs typeface="Inter"/>
                <a:sym typeface="Inter"/>
              </a:defRPr>
            </a:lvl7pPr>
            <a:lvl8pPr marL="3657600" lvl="7" indent="-304800" rtl="0">
              <a:lnSpc>
                <a:spcPct val="115000"/>
              </a:lnSpc>
              <a:spcBef>
                <a:spcPts val="800"/>
              </a:spcBef>
              <a:spcAft>
                <a:spcPts val="0"/>
              </a:spcAft>
              <a:buClr>
                <a:srgbClr val="002A41"/>
              </a:buClr>
              <a:buSzPts val="1200"/>
              <a:buFont typeface="Inter"/>
              <a:buChar char="○"/>
              <a:defRPr sz="1200">
                <a:solidFill>
                  <a:srgbClr val="002A41"/>
                </a:solidFill>
                <a:latin typeface="Inter"/>
                <a:ea typeface="Inter"/>
                <a:cs typeface="Inter"/>
                <a:sym typeface="Inter"/>
              </a:defRPr>
            </a:lvl8pPr>
            <a:lvl9pPr marL="4114800" lvl="8" indent="-304800" rtl="0">
              <a:lnSpc>
                <a:spcPct val="115000"/>
              </a:lnSpc>
              <a:spcBef>
                <a:spcPts val="800"/>
              </a:spcBef>
              <a:spcAft>
                <a:spcPts val="800"/>
              </a:spcAft>
              <a:buClr>
                <a:srgbClr val="002A41"/>
              </a:buClr>
              <a:buSzPts val="1200"/>
              <a:buFont typeface="Inter"/>
              <a:buChar char="■"/>
              <a:defRPr sz="1200">
                <a:solidFill>
                  <a:srgbClr val="002A4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4" r:id="rId5"/>
    <p:sldLayoutId id="2147483656" r:id="rId6"/>
    <p:sldLayoutId id="2147483660" r:id="rId7"/>
    <p:sldLayoutId id="2147483674" r:id="rId8"/>
    <p:sldLayoutId id="2147483691"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3">
          <p15:clr>
            <a:srgbClr val="E46962"/>
          </p15:clr>
        </p15:guide>
        <p15:guide id="2" pos="5477">
          <p15:clr>
            <a:srgbClr val="E46962"/>
          </p15:clr>
        </p15:guide>
        <p15:guide id="3" orient="horz" pos="283">
          <p15:clr>
            <a:srgbClr val="E46962"/>
          </p15:clr>
        </p15:guide>
        <p15:guide id="4" orient="horz" pos="2957">
          <p15:clr>
            <a:srgbClr val="E46962"/>
          </p15:clr>
        </p15:guide>
        <p15:guide id="5" orient="horz" pos="567">
          <p15:clr>
            <a:srgbClr val="E46962"/>
          </p15:clr>
        </p15:guide>
        <p15:guide id="6" orient="horz" pos="1134">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15.sv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4.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4.svg"/></Relationships>
</file>

<file path=ppt/slides/_rels/slide9.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svg"/><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46"/>
          <p:cNvSpPr txBox="1">
            <a:spLocks noGrp="1"/>
          </p:cNvSpPr>
          <p:nvPr>
            <p:ph type="ctrTitle"/>
          </p:nvPr>
        </p:nvSpPr>
        <p:spPr>
          <a:xfrm>
            <a:off x="450000" y="1527825"/>
            <a:ext cx="8481300" cy="133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GB" b="1" dirty="0">
                <a:latin typeface="Inter"/>
                <a:ea typeface="Inter"/>
                <a:cs typeface="Inter"/>
                <a:sym typeface="Inter"/>
              </a:rPr>
              <a:t>Introduction to AKS Automatic</a:t>
            </a:r>
            <a:endParaRPr b="1" dirty="0">
              <a:latin typeface="Inter"/>
              <a:ea typeface="Inter"/>
              <a:cs typeface="Inter"/>
              <a:sym typeface="Inter"/>
            </a:endParaRPr>
          </a:p>
        </p:txBody>
      </p:sp>
      <p:sp>
        <p:nvSpPr>
          <p:cNvPr id="470" name="Google Shape;470;p46"/>
          <p:cNvSpPr txBox="1">
            <a:spLocks noGrp="1"/>
          </p:cNvSpPr>
          <p:nvPr>
            <p:ph type="subTitle" idx="1"/>
          </p:nvPr>
        </p:nvSpPr>
        <p:spPr>
          <a:xfrm>
            <a:off x="450000" y="3035350"/>
            <a:ext cx="6380700" cy="36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GB" b="0" dirty="0">
                <a:latin typeface="Inter Medium"/>
                <a:ea typeface="Inter Medium"/>
                <a:cs typeface="Inter Medium"/>
                <a:sym typeface="Inter Medium"/>
              </a:rPr>
              <a:t>Will Velida | @willvelida</a:t>
            </a:r>
          </a:p>
          <a:p>
            <a:pPr marL="0" lvl="0" indent="0" algn="l" rtl="0">
              <a:spcBef>
                <a:spcPts val="0"/>
              </a:spcBef>
              <a:spcAft>
                <a:spcPts val="0"/>
              </a:spcAft>
              <a:buNone/>
            </a:pPr>
            <a:r>
              <a:rPr lang="en-GB" dirty="0"/>
              <a:t>Lead Software Engineer</a:t>
            </a:r>
          </a:p>
          <a:p>
            <a:pPr marL="0" lvl="0" indent="0" algn="l" rtl="0">
              <a:spcBef>
                <a:spcPts val="0"/>
              </a:spcBef>
              <a:spcAft>
                <a:spcPts val="0"/>
              </a:spcAft>
              <a:buNone/>
            </a:pPr>
            <a:r>
              <a:rPr lang="en-GB" b="0" dirty="0">
                <a:latin typeface="Inter Medium"/>
                <a:ea typeface="Inter Medium"/>
                <a:cs typeface="Inter Medium"/>
                <a:sym typeface="Inter Medium"/>
              </a:rPr>
              <a:t>Microsoft Azure MVP</a:t>
            </a:r>
            <a:endParaRPr b="0" dirty="0">
              <a:latin typeface="Inter Medium"/>
              <a:ea typeface="Inter Medium"/>
              <a:cs typeface="Inter Medium"/>
              <a:sym typeface="Inter Medium"/>
            </a:endParaRPr>
          </a:p>
        </p:txBody>
      </p:sp>
      <p:sp>
        <p:nvSpPr>
          <p:cNvPr id="471" name="Google Shape;471;p46"/>
          <p:cNvSpPr txBox="1">
            <a:spLocks noGrp="1"/>
          </p:cNvSpPr>
          <p:nvPr>
            <p:ph type="subTitle" idx="2"/>
          </p:nvPr>
        </p:nvSpPr>
        <p:spPr>
          <a:xfrm>
            <a:off x="450000" y="4213500"/>
            <a:ext cx="4318500" cy="480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t>October 2024</a:t>
            </a:r>
            <a:endParaRPr dirty="0"/>
          </a:p>
        </p:txBody>
      </p:sp>
      <p:pic>
        <p:nvPicPr>
          <p:cNvPr id="4" name="Graphic 3">
            <a:extLst>
              <a:ext uri="{FF2B5EF4-FFF2-40B4-BE49-F238E27FC236}">
                <a16:creationId xmlns:a16="http://schemas.microsoft.com/office/drawing/2014/main" id="{D15C2121-1368-C72A-03B9-DAAED86F634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46819" y="3363464"/>
            <a:ext cx="1330036" cy="1330036"/>
          </a:xfrm>
          <a:prstGeom prst="rect">
            <a:avLst/>
          </a:prstGeom>
        </p:spPr>
      </p:pic>
      <p:pic>
        <p:nvPicPr>
          <p:cNvPr id="1028" name="Picture 4" descr="Azure has a new logo, but where do you download it? Here!">
            <a:extLst>
              <a:ext uri="{FF2B5EF4-FFF2-40B4-BE49-F238E27FC236}">
                <a16:creationId xmlns:a16="http://schemas.microsoft.com/office/drawing/2014/main" id="{39925FA8-72D5-65C1-BE1E-AF300D25CE6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82267" y="3306177"/>
            <a:ext cx="1444609" cy="144460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06870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64F699AD-98C0-23EB-A991-9575DFCDCA03}"/>
              </a:ext>
            </a:extLst>
          </p:cNvPr>
          <p:cNvSpPr/>
          <p:nvPr/>
        </p:nvSpPr>
        <p:spPr>
          <a:xfrm>
            <a:off x="5116202" y="1371600"/>
            <a:ext cx="3832163" cy="2116802"/>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AU"/>
          </a:p>
        </p:txBody>
      </p:sp>
      <p:sp>
        <p:nvSpPr>
          <p:cNvPr id="14" name="Rectangle: Rounded Corners 13">
            <a:extLst>
              <a:ext uri="{FF2B5EF4-FFF2-40B4-BE49-F238E27FC236}">
                <a16:creationId xmlns:a16="http://schemas.microsoft.com/office/drawing/2014/main" id="{842B2D23-BD29-3305-9249-9B4A7948E16B}"/>
              </a:ext>
            </a:extLst>
          </p:cNvPr>
          <p:cNvSpPr/>
          <p:nvPr/>
        </p:nvSpPr>
        <p:spPr>
          <a:xfrm>
            <a:off x="264264" y="1362931"/>
            <a:ext cx="3832163" cy="2116802"/>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AU" dirty="0"/>
          </a:p>
        </p:txBody>
      </p:sp>
      <p:sp>
        <p:nvSpPr>
          <p:cNvPr id="51" name="Rectangle 50">
            <a:extLst>
              <a:ext uri="{FF2B5EF4-FFF2-40B4-BE49-F238E27FC236}">
                <a16:creationId xmlns:a16="http://schemas.microsoft.com/office/drawing/2014/main" id="{AA445E68-15FF-4B57-8CA0-12318B0124F3}"/>
              </a:ext>
            </a:extLst>
          </p:cNvPr>
          <p:cNvSpPr/>
          <p:nvPr/>
        </p:nvSpPr>
        <p:spPr>
          <a:xfrm>
            <a:off x="1645515" y="2730545"/>
            <a:ext cx="729455" cy="57236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Rectangle 43">
            <a:extLst>
              <a:ext uri="{FF2B5EF4-FFF2-40B4-BE49-F238E27FC236}">
                <a16:creationId xmlns:a16="http://schemas.microsoft.com/office/drawing/2014/main" id="{E252E85E-CAB5-20C3-0D7C-96803AD45422}"/>
              </a:ext>
            </a:extLst>
          </p:cNvPr>
          <p:cNvSpPr/>
          <p:nvPr/>
        </p:nvSpPr>
        <p:spPr>
          <a:xfrm>
            <a:off x="2492395" y="1761630"/>
            <a:ext cx="718779" cy="588298"/>
          </a:xfrm>
          <a:prstGeom prst="rect">
            <a:avLst/>
          </a:prstGeom>
          <a:solidFill>
            <a:schemeClr val="bg1"/>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42" name="Rectangle 41">
            <a:extLst>
              <a:ext uri="{FF2B5EF4-FFF2-40B4-BE49-F238E27FC236}">
                <a16:creationId xmlns:a16="http://schemas.microsoft.com/office/drawing/2014/main" id="{5C0BD92B-F14F-E722-B50B-9940CFDB951D}"/>
              </a:ext>
            </a:extLst>
          </p:cNvPr>
          <p:cNvSpPr/>
          <p:nvPr/>
        </p:nvSpPr>
        <p:spPr>
          <a:xfrm>
            <a:off x="1646439" y="1749877"/>
            <a:ext cx="718779" cy="588298"/>
          </a:xfrm>
          <a:prstGeom prst="rect">
            <a:avLst/>
          </a:prstGeom>
          <a:solidFill>
            <a:schemeClr val="bg1"/>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0" name="Rectangle 39">
            <a:extLst>
              <a:ext uri="{FF2B5EF4-FFF2-40B4-BE49-F238E27FC236}">
                <a16:creationId xmlns:a16="http://schemas.microsoft.com/office/drawing/2014/main" id="{300DD315-D5FA-4FFF-93B8-3135AC7E76E3}"/>
              </a:ext>
            </a:extLst>
          </p:cNvPr>
          <p:cNvSpPr/>
          <p:nvPr/>
        </p:nvSpPr>
        <p:spPr>
          <a:xfrm>
            <a:off x="793549" y="1761778"/>
            <a:ext cx="729455" cy="588298"/>
          </a:xfrm>
          <a:prstGeom prst="rect">
            <a:avLst/>
          </a:prstGeom>
          <a:solidFill>
            <a:schemeClr val="bg1"/>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itle 9">
            <a:extLst>
              <a:ext uri="{FF2B5EF4-FFF2-40B4-BE49-F238E27FC236}">
                <a16:creationId xmlns:a16="http://schemas.microsoft.com/office/drawing/2014/main" id="{11ADF646-6A94-EB01-DC74-340F3714EE88}"/>
              </a:ext>
            </a:extLst>
          </p:cNvPr>
          <p:cNvSpPr>
            <a:spLocks noGrp="1"/>
          </p:cNvSpPr>
          <p:nvPr>
            <p:ph type="title"/>
          </p:nvPr>
        </p:nvSpPr>
        <p:spPr/>
        <p:txBody>
          <a:bodyPr/>
          <a:lstStyle/>
          <a:p>
            <a:r>
              <a:rPr lang="en-AU" dirty="0"/>
              <a:t>Starting with Kubernetes</a:t>
            </a:r>
          </a:p>
        </p:txBody>
      </p:sp>
      <p:cxnSp>
        <p:nvCxnSpPr>
          <p:cNvPr id="23" name="Straight Arrow Connector 22">
            <a:extLst>
              <a:ext uri="{FF2B5EF4-FFF2-40B4-BE49-F238E27FC236}">
                <a16:creationId xmlns:a16="http://schemas.microsoft.com/office/drawing/2014/main" id="{58D3D674-ADD8-5BD5-C542-78129D942314}"/>
              </a:ext>
            </a:extLst>
          </p:cNvPr>
          <p:cNvCxnSpPr>
            <a:cxnSpLocks/>
            <a:stCxn id="14" idx="3"/>
            <a:endCxn id="15" idx="1"/>
          </p:cNvCxnSpPr>
          <p:nvPr/>
        </p:nvCxnSpPr>
        <p:spPr>
          <a:xfrm>
            <a:off x="4096427" y="2421332"/>
            <a:ext cx="1019775" cy="86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552C9CD8-6C8B-229F-1AFC-49F6EEADF2F8}"/>
              </a:ext>
            </a:extLst>
          </p:cNvPr>
          <p:cNvSpPr txBox="1"/>
          <p:nvPr/>
        </p:nvSpPr>
        <p:spPr>
          <a:xfrm>
            <a:off x="1012259" y="1032600"/>
            <a:ext cx="2198915" cy="306000"/>
          </a:xfrm>
          <a:prstGeom prst="rect">
            <a:avLst/>
          </a:prstGeom>
          <a:noFill/>
        </p:spPr>
        <p:txBody>
          <a:bodyPr wrap="square" rtlCol="0">
            <a:spAutoFit/>
          </a:bodyPr>
          <a:lstStyle/>
          <a:p>
            <a:pPr algn="ctr"/>
            <a:r>
              <a:rPr lang="en-AU" dirty="0"/>
              <a:t>Control Plane</a:t>
            </a:r>
          </a:p>
        </p:txBody>
      </p:sp>
      <p:sp>
        <p:nvSpPr>
          <p:cNvPr id="27" name="TextBox 26">
            <a:extLst>
              <a:ext uri="{FF2B5EF4-FFF2-40B4-BE49-F238E27FC236}">
                <a16:creationId xmlns:a16="http://schemas.microsoft.com/office/drawing/2014/main" id="{EE968B5C-36A6-36D9-D932-7418D5703418}"/>
              </a:ext>
            </a:extLst>
          </p:cNvPr>
          <p:cNvSpPr txBox="1"/>
          <p:nvPr/>
        </p:nvSpPr>
        <p:spPr>
          <a:xfrm>
            <a:off x="5932828" y="1037100"/>
            <a:ext cx="2198915" cy="306000"/>
          </a:xfrm>
          <a:prstGeom prst="rect">
            <a:avLst/>
          </a:prstGeom>
          <a:noFill/>
        </p:spPr>
        <p:txBody>
          <a:bodyPr wrap="square" rtlCol="0">
            <a:spAutoFit/>
          </a:bodyPr>
          <a:lstStyle/>
          <a:p>
            <a:pPr algn="ctr"/>
            <a:r>
              <a:rPr lang="en-AU" dirty="0"/>
              <a:t>Agent Nodes</a:t>
            </a:r>
          </a:p>
        </p:txBody>
      </p:sp>
      <p:pic>
        <p:nvPicPr>
          <p:cNvPr id="31" name="Graphic 30" descr="Database outline">
            <a:extLst>
              <a:ext uri="{FF2B5EF4-FFF2-40B4-BE49-F238E27FC236}">
                <a16:creationId xmlns:a16="http://schemas.microsoft.com/office/drawing/2014/main" id="{59E07E52-7647-DEE7-3C3E-492F2502028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731093" y="2779801"/>
            <a:ext cx="473850" cy="473850"/>
          </a:xfrm>
          <a:prstGeom prst="rect">
            <a:avLst/>
          </a:prstGeom>
        </p:spPr>
      </p:pic>
      <p:pic>
        <p:nvPicPr>
          <p:cNvPr id="33" name="Graphic 32" descr="Daily calendar outline">
            <a:extLst>
              <a:ext uri="{FF2B5EF4-FFF2-40B4-BE49-F238E27FC236}">
                <a16:creationId xmlns:a16="http://schemas.microsoft.com/office/drawing/2014/main" id="{E4022530-E8F0-A53B-CA63-0D9F9078BCA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65596" y="1784076"/>
            <a:ext cx="504604" cy="504604"/>
          </a:xfrm>
          <a:prstGeom prst="rect">
            <a:avLst/>
          </a:prstGeom>
        </p:spPr>
      </p:pic>
      <p:pic>
        <p:nvPicPr>
          <p:cNvPr id="35" name="Graphic 34" descr="Plugged Unplugged outline">
            <a:extLst>
              <a:ext uri="{FF2B5EF4-FFF2-40B4-BE49-F238E27FC236}">
                <a16:creationId xmlns:a16="http://schemas.microsoft.com/office/drawing/2014/main" id="{FFE71A3E-D806-5C8D-86B6-AFE1A736929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821853" y="1843588"/>
            <a:ext cx="424678" cy="424678"/>
          </a:xfrm>
          <a:prstGeom prst="rect">
            <a:avLst/>
          </a:prstGeom>
        </p:spPr>
      </p:pic>
      <p:pic>
        <p:nvPicPr>
          <p:cNvPr id="37" name="Graphic 36" descr="Remote control outline">
            <a:extLst>
              <a:ext uri="{FF2B5EF4-FFF2-40B4-BE49-F238E27FC236}">
                <a16:creationId xmlns:a16="http://schemas.microsoft.com/office/drawing/2014/main" id="{3B33B169-3658-A7BB-2FF8-84DACA2753D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16984" y="1807778"/>
            <a:ext cx="480902" cy="480902"/>
          </a:xfrm>
          <a:prstGeom prst="rect">
            <a:avLst/>
          </a:prstGeom>
        </p:spPr>
      </p:pic>
      <p:sp>
        <p:nvSpPr>
          <p:cNvPr id="41" name="TextBox 40">
            <a:extLst>
              <a:ext uri="{FF2B5EF4-FFF2-40B4-BE49-F238E27FC236}">
                <a16:creationId xmlns:a16="http://schemas.microsoft.com/office/drawing/2014/main" id="{45450508-95AA-120D-75C3-EF64F43192E6}"/>
              </a:ext>
            </a:extLst>
          </p:cNvPr>
          <p:cNvSpPr txBox="1"/>
          <p:nvPr/>
        </p:nvSpPr>
        <p:spPr>
          <a:xfrm>
            <a:off x="560935" y="1516414"/>
            <a:ext cx="1137557" cy="215444"/>
          </a:xfrm>
          <a:prstGeom prst="rect">
            <a:avLst/>
          </a:prstGeom>
          <a:noFill/>
        </p:spPr>
        <p:txBody>
          <a:bodyPr wrap="square" rtlCol="0">
            <a:spAutoFit/>
          </a:bodyPr>
          <a:lstStyle/>
          <a:p>
            <a:pPr algn="ctr"/>
            <a:r>
              <a:rPr lang="en-AU" sz="800" dirty="0"/>
              <a:t>Controller-manager</a:t>
            </a:r>
          </a:p>
        </p:txBody>
      </p:sp>
      <p:sp>
        <p:nvSpPr>
          <p:cNvPr id="43" name="TextBox 42">
            <a:extLst>
              <a:ext uri="{FF2B5EF4-FFF2-40B4-BE49-F238E27FC236}">
                <a16:creationId xmlns:a16="http://schemas.microsoft.com/office/drawing/2014/main" id="{4B3143FA-D938-136C-0433-9126D2AB99A9}"/>
              </a:ext>
            </a:extLst>
          </p:cNvPr>
          <p:cNvSpPr txBox="1"/>
          <p:nvPr/>
        </p:nvSpPr>
        <p:spPr>
          <a:xfrm>
            <a:off x="1698492" y="1516414"/>
            <a:ext cx="718779" cy="215444"/>
          </a:xfrm>
          <a:prstGeom prst="rect">
            <a:avLst/>
          </a:prstGeom>
          <a:noFill/>
        </p:spPr>
        <p:txBody>
          <a:bodyPr wrap="square" rtlCol="0">
            <a:spAutoFit/>
          </a:bodyPr>
          <a:lstStyle/>
          <a:p>
            <a:pPr algn="ctr"/>
            <a:r>
              <a:rPr lang="en-AU" sz="800" dirty="0"/>
              <a:t>API Server</a:t>
            </a:r>
          </a:p>
        </p:txBody>
      </p:sp>
      <p:sp>
        <p:nvSpPr>
          <p:cNvPr id="45" name="TextBox 44">
            <a:extLst>
              <a:ext uri="{FF2B5EF4-FFF2-40B4-BE49-F238E27FC236}">
                <a16:creationId xmlns:a16="http://schemas.microsoft.com/office/drawing/2014/main" id="{ECAC7AB5-21D5-DF4A-ABD3-A9037F8AF977}"/>
              </a:ext>
            </a:extLst>
          </p:cNvPr>
          <p:cNvSpPr txBox="1"/>
          <p:nvPr/>
        </p:nvSpPr>
        <p:spPr>
          <a:xfrm>
            <a:off x="2527864" y="1523529"/>
            <a:ext cx="718779" cy="215444"/>
          </a:xfrm>
          <a:prstGeom prst="rect">
            <a:avLst/>
          </a:prstGeom>
          <a:noFill/>
        </p:spPr>
        <p:txBody>
          <a:bodyPr wrap="square" rtlCol="0">
            <a:spAutoFit/>
          </a:bodyPr>
          <a:lstStyle/>
          <a:p>
            <a:pPr algn="ctr"/>
            <a:r>
              <a:rPr lang="en-AU" sz="800" dirty="0"/>
              <a:t>Scheduler</a:t>
            </a:r>
          </a:p>
        </p:txBody>
      </p:sp>
      <p:sp>
        <p:nvSpPr>
          <p:cNvPr id="55" name="TextBox 54">
            <a:extLst>
              <a:ext uri="{FF2B5EF4-FFF2-40B4-BE49-F238E27FC236}">
                <a16:creationId xmlns:a16="http://schemas.microsoft.com/office/drawing/2014/main" id="{450A8A65-CF50-8643-D0A0-442E519B06DE}"/>
              </a:ext>
            </a:extLst>
          </p:cNvPr>
          <p:cNvSpPr txBox="1"/>
          <p:nvPr/>
        </p:nvSpPr>
        <p:spPr>
          <a:xfrm>
            <a:off x="1301540" y="2459904"/>
            <a:ext cx="1512682" cy="307777"/>
          </a:xfrm>
          <a:prstGeom prst="rect">
            <a:avLst/>
          </a:prstGeom>
          <a:noFill/>
        </p:spPr>
        <p:txBody>
          <a:bodyPr wrap="square" rtlCol="0">
            <a:spAutoFit/>
          </a:bodyPr>
          <a:lstStyle/>
          <a:p>
            <a:pPr algn="ctr"/>
            <a:r>
              <a:rPr lang="en-AU" dirty="0" err="1"/>
              <a:t>etcd</a:t>
            </a:r>
            <a:endParaRPr lang="en-AU" dirty="0"/>
          </a:p>
        </p:txBody>
      </p:sp>
      <p:sp>
        <p:nvSpPr>
          <p:cNvPr id="56" name="Rectangle 55">
            <a:extLst>
              <a:ext uri="{FF2B5EF4-FFF2-40B4-BE49-F238E27FC236}">
                <a16:creationId xmlns:a16="http://schemas.microsoft.com/office/drawing/2014/main" id="{8025A387-3AB1-BECF-8F9A-FCB0AB85418C}"/>
              </a:ext>
            </a:extLst>
          </p:cNvPr>
          <p:cNvSpPr/>
          <p:nvPr/>
        </p:nvSpPr>
        <p:spPr>
          <a:xfrm>
            <a:off x="793549" y="2730545"/>
            <a:ext cx="729455" cy="57236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57" name="Graphic 56" descr="Database outline">
            <a:extLst>
              <a:ext uri="{FF2B5EF4-FFF2-40B4-BE49-F238E27FC236}">
                <a16:creationId xmlns:a16="http://schemas.microsoft.com/office/drawing/2014/main" id="{9F0FD99E-B150-7F6E-D333-19C1AD20444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2788" y="2779801"/>
            <a:ext cx="473850" cy="473850"/>
          </a:xfrm>
          <a:prstGeom prst="rect">
            <a:avLst/>
          </a:prstGeom>
        </p:spPr>
      </p:pic>
      <p:sp>
        <p:nvSpPr>
          <p:cNvPr id="58" name="Rectangle 57">
            <a:extLst>
              <a:ext uri="{FF2B5EF4-FFF2-40B4-BE49-F238E27FC236}">
                <a16:creationId xmlns:a16="http://schemas.microsoft.com/office/drawing/2014/main" id="{531ACBDF-60E9-1384-4793-76BF65DBFFF1}"/>
              </a:ext>
            </a:extLst>
          </p:cNvPr>
          <p:cNvSpPr/>
          <p:nvPr/>
        </p:nvSpPr>
        <p:spPr>
          <a:xfrm>
            <a:off x="2497007" y="2722382"/>
            <a:ext cx="729455" cy="57236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59" name="Graphic 58" descr="Database outline">
            <a:extLst>
              <a:ext uri="{FF2B5EF4-FFF2-40B4-BE49-F238E27FC236}">
                <a16:creationId xmlns:a16="http://schemas.microsoft.com/office/drawing/2014/main" id="{7B3AA2D6-2B45-8E99-EF4B-E96B7C12DF1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14859" y="2787325"/>
            <a:ext cx="473850" cy="473850"/>
          </a:xfrm>
          <a:prstGeom prst="rect">
            <a:avLst/>
          </a:prstGeom>
        </p:spPr>
      </p:pic>
      <p:sp>
        <p:nvSpPr>
          <p:cNvPr id="64" name="Rectangle 63">
            <a:extLst>
              <a:ext uri="{FF2B5EF4-FFF2-40B4-BE49-F238E27FC236}">
                <a16:creationId xmlns:a16="http://schemas.microsoft.com/office/drawing/2014/main" id="{C31F6004-3D32-F9F1-244F-B665B02E7420}"/>
              </a:ext>
            </a:extLst>
          </p:cNvPr>
          <p:cNvSpPr/>
          <p:nvPr/>
        </p:nvSpPr>
        <p:spPr>
          <a:xfrm>
            <a:off x="5510242" y="2608719"/>
            <a:ext cx="3210309" cy="696674"/>
          </a:xfrm>
          <a:prstGeom prst="rect">
            <a:avLst/>
          </a:prstGeom>
          <a:solidFill>
            <a:schemeClr val="bg1"/>
          </a:solidFill>
          <a:ln>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3" name="Rectangle 62">
            <a:extLst>
              <a:ext uri="{FF2B5EF4-FFF2-40B4-BE49-F238E27FC236}">
                <a16:creationId xmlns:a16="http://schemas.microsoft.com/office/drawing/2014/main" id="{6FE8410B-13BD-01E0-5831-6BDEDEEA9D51}"/>
              </a:ext>
            </a:extLst>
          </p:cNvPr>
          <p:cNvSpPr/>
          <p:nvPr/>
        </p:nvSpPr>
        <p:spPr>
          <a:xfrm>
            <a:off x="5510243" y="1724658"/>
            <a:ext cx="3210309" cy="696674"/>
          </a:xfrm>
          <a:prstGeom prst="rect">
            <a:avLst/>
          </a:prstGeom>
          <a:solidFill>
            <a:schemeClr val="bg1"/>
          </a:solidFill>
          <a:ln>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9" name="Rectangle 68">
            <a:extLst>
              <a:ext uri="{FF2B5EF4-FFF2-40B4-BE49-F238E27FC236}">
                <a16:creationId xmlns:a16="http://schemas.microsoft.com/office/drawing/2014/main" id="{45530B05-520B-9C39-B2C8-7C6FD5EDDF68}"/>
              </a:ext>
            </a:extLst>
          </p:cNvPr>
          <p:cNvSpPr/>
          <p:nvPr/>
        </p:nvSpPr>
        <p:spPr>
          <a:xfrm>
            <a:off x="5653489" y="1802887"/>
            <a:ext cx="1295105" cy="552322"/>
          </a:xfrm>
          <a:prstGeom prst="rect">
            <a:avLst/>
          </a:prstGeom>
          <a:solidFill>
            <a:schemeClr val="bg1"/>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0" name="Graphic 69" descr="Box outline">
            <a:extLst>
              <a:ext uri="{FF2B5EF4-FFF2-40B4-BE49-F238E27FC236}">
                <a16:creationId xmlns:a16="http://schemas.microsoft.com/office/drawing/2014/main" id="{64178A72-088E-4C45-EBB0-3D2E18E140E4}"/>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787798" y="1826634"/>
            <a:ext cx="504829" cy="504829"/>
          </a:xfrm>
          <a:prstGeom prst="rect">
            <a:avLst/>
          </a:prstGeom>
        </p:spPr>
      </p:pic>
      <p:pic>
        <p:nvPicPr>
          <p:cNvPr id="71" name="Graphic 70" descr="Box outline">
            <a:extLst>
              <a:ext uri="{FF2B5EF4-FFF2-40B4-BE49-F238E27FC236}">
                <a16:creationId xmlns:a16="http://schemas.microsoft.com/office/drawing/2014/main" id="{5486821C-A117-7261-E677-328F5847DD6F}"/>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334985" y="1826634"/>
            <a:ext cx="504829" cy="504829"/>
          </a:xfrm>
          <a:prstGeom prst="rect">
            <a:avLst/>
          </a:prstGeom>
        </p:spPr>
      </p:pic>
      <p:sp>
        <p:nvSpPr>
          <p:cNvPr id="72" name="Rectangle 71">
            <a:extLst>
              <a:ext uri="{FF2B5EF4-FFF2-40B4-BE49-F238E27FC236}">
                <a16:creationId xmlns:a16="http://schemas.microsoft.com/office/drawing/2014/main" id="{93A0B00C-7AC9-41D6-C740-9C9FE9023F84}"/>
              </a:ext>
            </a:extLst>
          </p:cNvPr>
          <p:cNvSpPr/>
          <p:nvPr/>
        </p:nvSpPr>
        <p:spPr>
          <a:xfrm>
            <a:off x="7187020" y="1797606"/>
            <a:ext cx="1295105" cy="552322"/>
          </a:xfrm>
          <a:prstGeom prst="rect">
            <a:avLst/>
          </a:prstGeom>
          <a:solidFill>
            <a:schemeClr val="bg1"/>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3" name="Graphic 72" descr="Box outline">
            <a:extLst>
              <a:ext uri="{FF2B5EF4-FFF2-40B4-BE49-F238E27FC236}">
                <a16:creationId xmlns:a16="http://schemas.microsoft.com/office/drawing/2014/main" id="{5D7F0ACA-D182-2321-8313-0377B857375C}"/>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321329" y="1821353"/>
            <a:ext cx="504829" cy="504829"/>
          </a:xfrm>
          <a:prstGeom prst="rect">
            <a:avLst/>
          </a:prstGeom>
        </p:spPr>
      </p:pic>
      <p:pic>
        <p:nvPicPr>
          <p:cNvPr id="74" name="Graphic 73" descr="Box outline">
            <a:extLst>
              <a:ext uri="{FF2B5EF4-FFF2-40B4-BE49-F238E27FC236}">
                <a16:creationId xmlns:a16="http://schemas.microsoft.com/office/drawing/2014/main" id="{1D7A8CFC-C87C-F1E7-29AB-BD9CB2E4C21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868516" y="1821353"/>
            <a:ext cx="504829" cy="504829"/>
          </a:xfrm>
          <a:prstGeom prst="rect">
            <a:avLst/>
          </a:prstGeom>
        </p:spPr>
      </p:pic>
      <p:sp>
        <p:nvSpPr>
          <p:cNvPr id="75" name="Rectangle 74">
            <a:extLst>
              <a:ext uri="{FF2B5EF4-FFF2-40B4-BE49-F238E27FC236}">
                <a16:creationId xmlns:a16="http://schemas.microsoft.com/office/drawing/2014/main" id="{F938A340-048C-D01C-E13C-9CE4ED4CE46F}"/>
              </a:ext>
            </a:extLst>
          </p:cNvPr>
          <p:cNvSpPr/>
          <p:nvPr/>
        </p:nvSpPr>
        <p:spPr>
          <a:xfrm>
            <a:off x="5653489" y="2683412"/>
            <a:ext cx="1295105" cy="552322"/>
          </a:xfrm>
          <a:prstGeom prst="rect">
            <a:avLst/>
          </a:prstGeom>
          <a:solidFill>
            <a:schemeClr val="bg1"/>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6" name="Graphic 75" descr="Box outline">
            <a:extLst>
              <a:ext uri="{FF2B5EF4-FFF2-40B4-BE49-F238E27FC236}">
                <a16:creationId xmlns:a16="http://schemas.microsoft.com/office/drawing/2014/main" id="{3C7911B2-BB28-62DF-7545-68BD88F1468C}"/>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787798" y="2707159"/>
            <a:ext cx="504829" cy="504829"/>
          </a:xfrm>
          <a:prstGeom prst="rect">
            <a:avLst/>
          </a:prstGeom>
        </p:spPr>
      </p:pic>
      <p:pic>
        <p:nvPicPr>
          <p:cNvPr id="77" name="Graphic 76" descr="Box outline">
            <a:extLst>
              <a:ext uri="{FF2B5EF4-FFF2-40B4-BE49-F238E27FC236}">
                <a16:creationId xmlns:a16="http://schemas.microsoft.com/office/drawing/2014/main" id="{54615285-B1DA-0FC3-2515-0F03E5DF0E4F}"/>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334985" y="2707159"/>
            <a:ext cx="504829" cy="504829"/>
          </a:xfrm>
          <a:prstGeom prst="rect">
            <a:avLst/>
          </a:prstGeom>
        </p:spPr>
      </p:pic>
      <p:sp>
        <p:nvSpPr>
          <p:cNvPr id="65" name="Rectangle 64">
            <a:extLst>
              <a:ext uri="{FF2B5EF4-FFF2-40B4-BE49-F238E27FC236}">
                <a16:creationId xmlns:a16="http://schemas.microsoft.com/office/drawing/2014/main" id="{D44104C0-FDE4-0FE9-F5BA-CCB73D72870D}"/>
              </a:ext>
            </a:extLst>
          </p:cNvPr>
          <p:cNvSpPr/>
          <p:nvPr/>
        </p:nvSpPr>
        <p:spPr>
          <a:xfrm>
            <a:off x="7187020" y="2692503"/>
            <a:ext cx="1295105" cy="552322"/>
          </a:xfrm>
          <a:prstGeom prst="rect">
            <a:avLst/>
          </a:prstGeom>
          <a:solidFill>
            <a:schemeClr val="bg1"/>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9" name="Graphic 48" descr="Box outline">
            <a:extLst>
              <a:ext uri="{FF2B5EF4-FFF2-40B4-BE49-F238E27FC236}">
                <a16:creationId xmlns:a16="http://schemas.microsoft.com/office/drawing/2014/main" id="{65E0B8AB-CE65-DDD2-5ABB-B8206C4640CA}"/>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321329" y="2716250"/>
            <a:ext cx="504829" cy="504829"/>
          </a:xfrm>
          <a:prstGeom prst="rect">
            <a:avLst/>
          </a:prstGeom>
        </p:spPr>
      </p:pic>
      <p:pic>
        <p:nvPicPr>
          <p:cNvPr id="54" name="Graphic 53" descr="Box outline">
            <a:extLst>
              <a:ext uri="{FF2B5EF4-FFF2-40B4-BE49-F238E27FC236}">
                <a16:creationId xmlns:a16="http://schemas.microsoft.com/office/drawing/2014/main" id="{18090C49-5BFD-5CFA-F1FD-F89C5FC3166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868516" y="2716250"/>
            <a:ext cx="504829" cy="504829"/>
          </a:xfrm>
          <a:prstGeom prst="rect">
            <a:avLst/>
          </a:prstGeom>
        </p:spPr>
      </p:pic>
    </p:spTree>
    <p:extLst>
      <p:ext uri="{BB962C8B-B14F-4D97-AF65-F5344CB8AC3E}">
        <p14:creationId xmlns:p14="http://schemas.microsoft.com/office/powerpoint/2010/main" val="24975315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DDA9F7-3455-0C4F-6801-16128E916300}"/>
              </a:ext>
            </a:extLst>
          </p:cNvPr>
          <p:cNvSpPr>
            <a:spLocks noGrp="1"/>
          </p:cNvSpPr>
          <p:nvPr>
            <p:ph type="title"/>
          </p:nvPr>
        </p:nvSpPr>
        <p:spPr/>
        <p:txBody>
          <a:bodyPr/>
          <a:lstStyle/>
          <a:p>
            <a:r>
              <a:rPr lang="en-AU" dirty="0"/>
              <a:t>AKS Standard</a:t>
            </a:r>
          </a:p>
        </p:txBody>
      </p:sp>
      <p:sp>
        <p:nvSpPr>
          <p:cNvPr id="5" name="Subtitle 4">
            <a:extLst>
              <a:ext uri="{FF2B5EF4-FFF2-40B4-BE49-F238E27FC236}">
                <a16:creationId xmlns:a16="http://schemas.microsoft.com/office/drawing/2014/main" id="{E920E774-BE05-1DA7-92C4-18CDE7A76374}"/>
              </a:ext>
            </a:extLst>
          </p:cNvPr>
          <p:cNvSpPr>
            <a:spLocks noGrp="1"/>
          </p:cNvSpPr>
          <p:nvPr>
            <p:ph type="subTitle" idx="3"/>
          </p:nvPr>
        </p:nvSpPr>
        <p:spPr/>
        <p:txBody>
          <a:bodyPr/>
          <a:lstStyle/>
          <a:p>
            <a:endParaRPr lang="en-AU"/>
          </a:p>
        </p:txBody>
      </p:sp>
      <p:sp>
        <p:nvSpPr>
          <p:cNvPr id="42" name="Rectangle: Rounded Corners 41">
            <a:extLst>
              <a:ext uri="{FF2B5EF4-FFF2-40B4-BE49-F238E27FC236}">
                <a16:creationId xmlns:a16="http://schemas.microsoft.com/office/drawing/2014/main" id="{D843FC6B-2977-043D-70A6-D9D916857964}"/>
              </a:ext>
            </a:extLst>
          </p:cNvPr>
          <p:cNvSpPr/>
          <p:nvPr/>
        </p:nvSpPr>
        <p:spPr>
          <a:xfrm>
            <a:off x="5116202" y="1371600"/>
            <a:ext cx="3832163" cy="2116802"/>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AU"/>
          </a:p>
        </p:txBody>
      </p:sp>
      <p:sp>
        <p:nvSpPr>
          <p:cNvPr id="43" name="Rectangle: Rounded Corners 42">
            <a:extLst>
              <a:ext uri="{FF2B5EF4-FFF2-40B4-BE49-F238E27FC236}">
                <a16:creationId xmlns:a16="http://schemas.microsoft.com/office/drawing/2014/main" id="{AADD0CD6-DD90-F3BF-CC21-DEA7F0865E38}"/>
              </a:ext>
            </a:extLst>
          </p:cNvPr>
          <p:cNvSpPr/>
          <p:nvPr/>
        </p:nvSpPr>
        <p:spPr>
          <a:xfrm>
            <a:off x="423448" y="1371600"/>
            <a:ext cx="3832163" cy="2116802"/>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AU" dirty="0"/>
          </a:p>
        </p:txBody>
      </p:sp>
      <p:cxnSp>
        <p:nvCxnSpPr>
          <p:cNvPr id="48" name="Straight Arrow Connector 47">
            <a:extLst>
              <a:ext uri="{FF2B5EF4-FFF2-40B4-BE49-F238E27FC236}">
                <a16:creationId xmlns:a16="http://schemas.microsoft.com/office/drawing/2014/main" id="{84311AC2-AEF6-0BD9-002E-E9FBE3383DB6}"/>
              </a:ext>
            </a:extLst>
          </p:cNvPr>
          <p:cNvCxnSpPr>
            <a:cxnSpLocks/>
            <a:stCxn id="43" idx="3"/>
            <a:endCxn id="42" idx="1"/>
          </p:cNvCxnSpPr>
          <p:nvPr/>
        </p:nvCxnSpPr>
        <p:spPr>
          <a:xfrm>
            <a:off x="4255611" y="2430001"/>
            <a:ext cx="8605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135BC2C0-F3C6-0DB0-A4B2-814F184282F8}"/>
              </a:ext>
            </a:extLst>
          </p:cNvPr>
          <p:cNvSpPr txBox="1"/>
          <p:nvPr/>
        </p:nvSpPr>
        <p:spPr>
          <a:xfrm>
            <a:off x="913161" y="1032562"/>
            <a:ext cx="2651478" cy="307777"/>
          </a:xfrm>
          <a:prstGeom prst="rect">
            <a:avLst/>
          </a:prstGeom>
          <a:noFill/>
        </p:spPr>
        <p:txBody>
          <a:bodyPr wrap="square" rtlCol="0">
            <a:spAutoFit/>
          </a:bodyPr>
          <a:lstStyle/>
          <a:p>
            <a:pPr algn="ctr"/>
            <a:r>
              <a:rPr lang="en-AU" dirty="0"/>
              <a:t>Azure Managed Control Plane</a:t>
            </a:r>
          </a:p>
        </p:txBody>
      </p:sp>
      <p:sp>
        <p:nvSpPr>
          <p:cNvPr id="50" name="TextBox 49">
            <a:extLst>
              <a:ext uri="{FF2B5EF4-FFF2-40B4-BE49-F238E27FC236}">
                <a16:creationId xmlns:a16="http://schemas.microsoft.com/office/drawing/2014/main" id="{17736EC9-097A-C285-D036-18DF7F163A16}"/>
              </a:ext>
            </a:extLst>
          </p:cNvPr>
          <p:cNvSpPr txBox="1"/>
          <p:nvPr/>
        </p:nvSpPr>
        <p:spPr>
          <a:xfrm>
            <a:off x="5932828" y="1037100"/>
            <a:ext cx="2198915" cy="306000"/>
          </a:xfrm>
          <a:prstGeom prst="rect">
            <a:avLst/>
          </a:prstGeom>
          <a:noFill/>
        </p:spPr>
        <p:txBody>
          <a:bodyPr wrap="square" rtlCol="0">
            <a:spAutoFit/>
          </a:bodyPr>
          <a:lstStyle/>
          <a:p>
            <a:pPr algn="ctr"/>
            <a:r>
              <a:rPr lang="en-AU" dirty="0"/>
              <a:t>Agent Nodes</a:t>
            </a:r>
          </a:p>
        </p:txBody>
      </p:sp>
      <p:sp>
        <p:nvSpPr>
          <p:cNvPr id="63" name="Rectangle 62">
            <a:extLst>
              <a:ext uri="{FF2B5EF4-FFF2-40B4-BE49-F238E27FC236}">
                <a16:creationId xmlns:a16="http://schemas.microsoft.com/office/drawing/2014/main" id="{DA3D3A30-39A0-3A16-6C39-19F1BC96ECFA}"/>
              </a:ext>
            </a:extLst>
          </p:cNvPr>
          <p:cNvSpPr/>
          <p:nvPr/>
        </p:nvSpPr>
        <p:spPr>
          <a:xfrm>
            <a:off x="5510242" y="2608719"/>
            <a:ext cx="3210309" cy="696674"/>
          </a:xfrm>
          <a:prstGeom prst="rect">
            <a:avLst/>
          </a:prstGeom>
          <a:solidFill>
            <a:schemeClr val="bg1"/>
          </a:solidFill>
          <a:ln>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4" name="Rectangle 63">
            <a:extLst>
              <a:ext uri="{FF2B5EF4-FFF2-40B4-BE49-F238E27FC236}">
                <a16:creationId xmlns:a16="http://schemas.microsoft.com/office/drawing/2014/main" id="{CACBC915-55C6-6A21-4AE8-5192CF4B12BF}"/>
              </a:ext>
            </a:extLst>
          </p:cNvPr>
          <p:cNvSpPr/>
          <p:nvPr/>
        </p:nvSpPr>
        <p:spPr>
          <a:xfrm>
            <a:off x="5510243" y="1724658"/>
            <a:ext cx="3210309" cy="696674"/>
          </a:xfrm>
          <a:prstGeom prst="rect">
            <a:avLst/>
          </a:prstGeom>
          <a:solidFill>
            <a:schemeClr val="bg1"/>
          </a:solidFill>
          <a:ln>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5" name="Rectangle 64">
            <a:extLst>
              <a:ext uri="{FF2B5EF4-FFF2-40B4-BE49-F238E27FC236}">
                <a16:creationId xmlns:a16="http://schemas.microsoft.com/office/drawing/2014/main" id="{7145AB65-4B97-C093-E626-4E9530438673}"/>
              </a:ext>
            </a:extLst>
          </p:cNvPr>
          <p:cNvSpPr/>
          <p:nvPr/>
        </p:nvSpPr>
        <p:spPr>
          <a:xfrm>
            <a:off x="5653489" y="1802887"/>
            <a:ext cx="1295105" cy="552322"/>
          </a:xfrm>
          <a:prstGeom prst="rect">
            <a:avLst/>
          </a:prstGeom>
          <a:solidFill>
            <a:schemeClr val="bg1"/>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66" name="Graphic 65" descr="Box outline">
            <a:extLst>
              <a:ext uri="{FF2B5EF4-FFF2-40B4-BE49-F238E27FC236}">
                <a16:creationId xmlns:a16="http://schemas.microsoft.com/office/drawing/2014/main" id="{4F1CC43A-339F-B9A0-EE7E-9F0E1751D5D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87798" y="1826634"/>
            <a:ext cx="504829" cy="504829"/>
          </a:xfrm>
          <a:prstGeom prst="rect">
            <a:avLst/>
          </a:prstGeom>
        </p:spPr>
      </p:pic>
      <p:pic>
        <p:nvPicPr>
          <p:cNvPr id="67" name="Graphic 66" descr="Box outline">
            <a:extLst>
              <a:ext uri="{FF2B5EF4-FFF2-40B4-BE49-F238E27FC236}">
                <a16:creationId xmlns:a16="http://schemas.microsoft.com/office/drawing/2014/main" id="{DB2C2151-24AD-7E9E-40D8-CF79427A8A6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34985" y="1826634"/>
            <a:ext cx="504829" cy="504829"/>
          </a:xfrm>
          <a:prstGeom prst="rect">
            <a:avLst/>
          </a:prstGeom>
        </p:spPr>
      </p:pic>
      <p:sp>
        <p:nvSpPr>
          <p:cNvPr id="68" name="Rectangle 67">
            <a:extLst>
              <a:ext uri="{FF2B5EF4-FFF2-40B4-BE49-F238E27FC236}">
                <a16:creationId xmlns:a16="http://schemas.microsoft.com/office/drawing/2014/main" id="{D86034F2-CC8D-FB06-4FD8-18033C326412}"/>
              </a:ext>
            </a:extLst>
          </p:cNvPr>
          <p:cNvSpPr/>
          <p:nvPr/>
        </p:nvSpPr>
        <p:spPr>
          <a:xfrm>
            <a:off x="7187020" y="1797606"/>
            <a:ext cx="1295105" cy="552322"/>
          </a:xfrm>
          <a:prstGeom prst="rect">
            <a:avLst/>
          </a:prstGeom>
          <a:solidFill>
            <a:schemeClr val="bg1"/>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69" name="Graphic 68" descr="Box outline">
            <a:extLst>
              <a:ext uri="{FF2B5EF4-FFF2-40B4-BE49-F238E27FC236}">
                <a16:creationId xmlns:a16="http://schemas.microsoft.com/office/drawing/2014/main" id="{474B2400-84DD-94C0-D452-A37FD357046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321329" y="1821353"/>
            <a:ext cx="504829" cy="504829"/>
          </a:xfrm>
          <a:prstGeom prst="rect">
            <a:avLst/>
          </a:prstGeom>
        </p:spPr>
      </p:pic>
      <p:pic>
        <p:nvPicPr>
          <p:cNvPr id="70" name="Graphic 69" descr="Box outline">
            <a:extLst>
              <a:ext uri="{FF2B5EF4-FFF2-40B4-BE49-F238E27FC236}">
                <a16:creationId xmlns:a16="http://schemas.microsoft.com/office/drawing/2014/main" id="{ADC05643-8D70-6943-DCDA-705EE403586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68516" y="1821353"/>
            <a:ext cx="504829" cy="504829"/>
          </a:xfrm>
          <a:prstGeom prst="rect">
            <a:avLst/>
          </a:prstGeom>
        </p:spPr>
      </p:pic>
      <p:sp>
        <p:nvSpPr>
          <p:cNvPr id="71" name="Rectangle 70">
            <a:extLst>
              <a:ext uri="{FF2B5EF4-FFF2-40B4-BE49-F238E27FC236}">
                <a16:creationId xmlns:a16="http://schemas.microsoft.com/office/drawing/2014/main" id="{68D5524F-5927-5D71-7148-92B9EE242C34}"/>
              </a:ext>
            </a:extLst>
          </p:cNvPr>
          <p:cNvSpPr/>
          <p:nvPr/>
        </p:nvSpPr>
        <p:spPr>
          <a:xfrm>
            <a:off x="5653489" y="2683412"/>
            <a:ext cx="1295105" cy="552322"/>
          </a:xfrm>
          <a:prstGeom prst="rect">
            <a:avLst/>
          </a:prstGeom>
          <a:solidFill>
            <a:schemeClr val="bg1"/>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2" name="Graphic 71" descr="Box outline">
            <a:extLst>
              <a:ext uri="{FF2B5EF4-FFF2-40B4-BE49-F238E27FC236}">
                <a16:creationId xmlns:a16="http://schemas.microsoft.com/office/drawing/2014/main" id="{77A5511E-8376-12DD-70BD-21282BAD361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87798" y="2707159"/>
            <a:ext cx="504829" cy="504829"/>
          </a:xfrm>
          <a:prstGeom prst="rect">
            <a:avLst/>
          </a:prstGeom>
        </p:spPr>
      </p:pic>
      <p:pic>
        <p:nvPicPr>
          <p:cNvPr id="73" name="Graphic 72" descr="Box outline">
            <a:extLst>
              <a:ext uri="{FF2B5EF4-FFF2-40B4-BE49-F238E27FC236}">
                <a16:creationId xmlns:a16="http://schemas.microsoft.com/office/drawing/2014/main" id="{42BD3F21-E574-E3DC-5D52-2DFA4908AF6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34985" y="2707159"/>
            <a:ext cx="504829" cy="504829"/>
          </a:xfrm>
          <a:prstGeom prst="rect">
            <a:avLst/>
          </a:prstGeom>
        </p:spPr>
      </p:pic>
      <p:sp>
        <p:nvSpPr>
          <p:cNvPr id="74" name="Rectangle 73">
            <a:extLst>
              <a:ext uri="{FF2B5EF4-FFF2-40B4-BE49-F238E27FC236}">
                <a16:creationId xmlns:a16="http://schemas.microsoft.com/office/drawing/2014/main" id="{E33FA434-6AD0-B309-CB24-52EB4FC461ED}"/>
              </a:ext>
            </a:extLst>
          </p:cNvPr>
          <p:cNvSpPr/>
          <p:nvPr/>
        </p:nvSpPr>
        <p:spPr>
          <a:xfrm>
            <a:off x="7187020" y="2692503"/>
            <a:ext cx="1295105" cy="552322"/>
          </a:xfrm>
          <a:prstGeom prst="rect">
            <a:avLst/>
          </a:prstGeom>
          <a:solidFill>
            <a:schemeClr val="bg1"/>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5" name="Graphic 74" descr="Box outline">
            <a:extLst>
              <a:ext uri="{FF2B5EF4-FFF2-40B4-BE49-F238E27FC236}">
                <a16:creationId xmlns:a16="http://schemas.microsoft.com/office/drawing/2014/main" id="{D2F7F878-41AD-FFF4-5667-80252DE54D9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321329" y="2716250"/>
            <a:ext cx="504829" cy="504829"/>
          </a:xfrm>
          <a:prstGeom prst="rect">
            <a:avLst/>
          </a:prstGeom>
        </p:spPr>
      </p:pic>
      <p:pic>
        <p:nvPicPr>
          <p:cNvPr id="76" name="Graphic 75" descr="Box outline">
            <a:extLst>
              <a:ext uri="{FF2B5EF4-FFF2-40B4-BE49-F238E27FC236}">
                <a16:creationId xmlns:a16="http://schemas.microsoft.com/office/drawing/2014/main" id="{BE06DBD7-B470-7F3B-D2C1-FFBC693A79F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68516" y="2716250"/>
            <a:ext cx="504829" cy="504829"/>
          </a:xfrm>
          <a:prstGeom prst="rect">
            <a:avLst/>
          </a:prstGeom>
        </p:spPr>
      </p:pic>
      <p:pic>
        <p:nvPicPr>
          <p:cNvPr id="79" name="Graphic 78">
            <a:extLst>
              <a:ext uri="{FF2B5EF4-FFF2-40B4-BE49-F238E27FC236}">
                <a16:creationId xmlns:a16="http://schemas.microsoft.com/office/drawing/2014/main" id="{0B5BD479-A8D8-B08F-DB85-4E7DDA38E8B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435207" y="1684910"/>
            <a:ext cx="1330036" cy="1330036"/>
          </a:xfrm>
          <a:prstGeom prst="rect">
            <a:avLst/>
          </a:prstGeom>
        </p:spPr>
      </p:pic>
      <p:pic>
        <p:nvPicPr>
          <p:cNvPr id="80" name="Picture 4" descr="Azure has a new logo, but where do you download it? Here!">
            <a:extLst>
              <a:ext uri="{FF2B5EF4-FFF2-40B4-BE49-F238E27FC236}">
                <a16:creationId xmlns:a16="http://schemas.microsoft.com/office/drawing/2014/main" id="{6C8C4FCB-F103-2EAD-7341-132AF62788E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70655" y="1627623"/>
            <a:ext cx="1444609" cy="14446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87221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7134BFB-4693-5170-6D96-A40E7C10DDD0}"/>
              </a:ext>
            </a:extLst>
          </p:cNvPr>
          <p:cNvPicPr>
            <a:picLocks noChangeAspect="1"/>
          </p:cNvPicPr>
          <p:nvPr/>
        </p:nvPicPr>
        <p:blipFill>
          <a:blip r:embed="rId3"/>
          <a:stretch>
            <a:fillRect/>
          </a:stretch>
        </p:blipFill>
        <p:spPr>
          <a:xfrm>
            <a:off x="0" y="823421"/>
            <a:ext cx="9144000" cy="3496658"/>
          </a:xfrm>
          <a:prstGeom prst="rect">
            <a:avLst/>
          </a:prstGeom>
        </p:spPr>
      </p:pic>
      <p:sp>
        <p:nvSpPr>
          <p:cNvPr id="12" name="Title 11">
            <a:extLst>
              <a:ext uri="{FF2B5EF4-FFF2-40B4-BE49-F238E27FC236}">
                <a16:creationId xmlns:a16="http://schemas.microsoft.com/office/drawing/2014/main" id="{D698609A-BFBF-6360-5A98-D775A37EC9C5}"/>
              </a:ext>
            </a:extLst>
          </p:cNvPr>
          <p:cNvSpPr>
            <a:spLocks noGrp="1"/>
          </p:cNvSpPr>
          <p:nvPr>
            <p:ph type="title"/>
          </p:nvPr>
        </p:nvSpPr>
        <p:spPr/>
        <p:txBody>
          <a:bodyPr/>
          <a:lstStyle/>
          <a:p>
            <a:r>
              <a:rPr lang="en-AU" dirty="0"/>
              <a:t>So much to choose from…..</a:t>
            </a:r>
          </a:p>
        </p:txBody>
      </p:sp>
      <p:sp>
        <p:nvSpPr>
          <p:cNvPr id="13" name="Subtitle 12">
            <a:extLst>
              <a:ext uri="{FF2B5EF4-FFF2-40B4-BE49-F238E27FC236}">
                <a16:creationId xmlns:a16="http://schemas.microsoft.com/office/drawing/2014/main" id="{1D206EF7-D58C-9602-07E3-30A6585CDB49}"/>
              </a:ext>
            </a:extLst>
          </p:cNvPr>
          <p:cNvSpPr>
            <a:spLocks noGrp="1"/>
          </p:cNvSpPr>
          <p:nvPr>
            <p:ph type="subTitle" idx="1"/>
          </p:nvPr>
        </p:nvSpPr>
        <p:spPr/>
        <p:txBody>
          <a:bodyPr/>
          <a:lstStyle/>
          <a:p>
            <a:endParaRPr lang="en-AU"/>
          </a:p>
        </p:txBody>
      </p:sp>
    </p:spTree>
    <p:extLst>
      <p:ext uri="{BB962C8B-B14F-4D97-AF65-F5344CB8AC3E}">
        <p14:creationId xmlns:p14="http://schemas.microsoft.com/office/powerpoint/2010/main" val="35570751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Diagram 8">
            <a:extLst>
              <a:ext uri="{FF2B5EF4-FFF2-40B4-BE49-F238E27FC236}">
                <a16:creationId xmlns:a16="http://schemas.microsoft.com/office/drawing/2014/main" id="{12FF1B21-25CC-598D-E40E-7182AA4D47C0}"/>
              </a:ext>
            </a:extLst>
          </p:cNvPr>
          <p:cNvGraphicFramePr/>
          <p:nvPr/>
        </p:nvGraphicFramePr>
        <p:xfrm>
          <a:off x="450000" y="1800000"/>
          <a:ext cx="4705200" cy="1893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le 3">
            <a:extLst>
              <a:ext uri="{FF2B5EF4-FFF2-40B4-BE49-F238E27FC236}">
                <a16:creationId xmlns:a16="http://schemas.microsoft.com/office/drawing/2014/main" id="{8AD96441-B1C0-5B9A-26D1-D824F755BAA7}"/>
              </a:ext>
            </a:extLst>
          </p:cNvPr>
          <p:cNvSpPr>
            <a:spLocks noGrp="1"/>
          </p:cNvSpPr>
          <p:nvPr>
            <p:ph type="title"/>
          </p:nvPr>
        </p:nvSpPr>
        <p:spPr/>
        <p:txBody>
          <a:bodyPr/>
          <a:lstStyle/>
          <a:p>
            <a:r>
              <a:rPr lang="en-AU" dirty="0"/>
              <a:t>AKS Automatic</a:t>
            </a:r>
          </a:p>
        </p:txBody>
      </p:sp>
      <p:pic>
        <p:nvPicPr>
          <p:cNvPr id="8" name="Picture Placeholder 7">
            <a:extLst>
              <a:ext uri="{FF2B5EF4-FFF2-40B4-BE49-F238E27FC236}">
                <a16:creationId xmlns:a16="http://schemas.microsoft.com/office/drawing/2014/main" id="{AE4AADEE-EE50-F2CC-3F5F-2D1B27CBCB72}"/>
              </a:ext>
            </a:extLst>
          </p:cNvPr>
          <p:cNvPicPr>
            <a:picLocks noGrp="1" noChangeAspect="1"/>
          </p:cNvPicPr>
          <p:nvPr>
            <p:ph type="pic" idx="2"/>
          </p:nvPr>
        </p:nvPicPr>
        <p:blipFill>
          <a:blip r:embed="rId8">
            <a:extLst>
              <a:ext uri="{96DAC541-7B7A-43D3-8B79-37D633B846F1}">
                <asvg:svgBlip xmlns:asvg="http://schemas.microsoft.com/office/drawing/2016/SVG/main" r:embed="rId9"/>
              </a:ext>
            </a:extLst>
          </a:blip>
          <a:srcRect t="3471" b="3471"/>
          <a:stretch>
            <a:fillRect/>
          </a:stretch>
        </p:blipFill>
        <p:spPr>
          <a:xfrm>
            <a:off x="5874327" y="1707595"/>
            <a:ext cx="2210811" cy="2057330"/>
          </a:xfrm>
          <a:prstGeom prst="rect">
            <a:avLst/>
          </a:prstGeom>
        </p:spPr>
      </p:pic>
    </p:spTree>
    <p:extLst>
      <p:ext uri="{BB962C8B-B14F-4D97-AF65-F5344CB8AC3E}">
        <p14:creationId xmlns:p14="http://schemas.microsoft.com/office/powerpoint/2010/main" val="22064198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D5DCDD2-2048-3932-3910-11A8926F5CC1}"/>
              </a:ext>
            </a:extLst>
          </p:cNvPr>
          <p:cNvSpPr>
            <a:spLocks noGrp="1"/>
          </p:cNvSpPr>
          <p:nvPr>
            <p:ph type="title"/>
          </p:nvPr>
        </p:nvSpPr>
        <p:spPr/>
        <p:txBody>
          <a:bodyPr/>
          <a:lstStyle/>
          <a:p>
            <a:r>
              <a:rPr lang="en-AU" dirty="0"/>
              <a:t>What comes out of the box?</a:t>
            </a:r>
          </a:p>
        </p:txBody>
      </p:sp>
      <p:graphicFrame>
        <p:nvGraphicFramePr>
          <p:cNvPr id="10" name="Table 9">
            <a:extLst>
              <a:ext uri="{FF2B5EF4-FFF2-40B4-BE49-F238E27FC236}">
                <a16:creationId xmlns:a16="http://schemas.microsoft.com/office/drawing/2014/main" id="{3E10FE9A-FA6E-83F9-7753-3D6B78426C32}"/>
              </a:ext>
            </a:extLst>
          </p:cNvPr>
          <p:cNvGraphicFramePr>
            <a:graphicFrameLocks noGrp="1"/>
          </p:cNvGraphicFramePr>
          <p:nvPr>
            <p:extLst>
              <p:ext uri="{D42A27DB-BD31-4B8C-83A1-F6EECF244321}">
                <p14:modId xmlns:p14="http://schemas.microsoft.com/office/powerpoint/2010/main" val="1674852373"/>
              </p:ext>
            </p:extLst>
          </p:nvPr>
        </p:nvGraphicFramePr>
        <p:xfrm>
          <a:off x="450000" y="679450"/>
          <a:ext cx="8306072" cy="3784600"/>
        </p:xfrm>
        <a:graphic>
          <a:graphicData uri="http://schemas.openxmlformats.org/drawingml/2006/table">
            <a:tbl>
              <a:tblPr firstRow="1" bandRow="1">
                <a:tableStyleId>{5C22544A-7EE6-4342-B048-85BDC9FD1C3A}</a:tableStyleId>
              </a:tblPr>
              <a:tblGrid>
                <a:gridCol w="2076518">
                  <a:extLst>
                    <a:ext uri="{9D8B030D-6E8A-4147-A177-3AD203B41FA5}">
                      <a16:colId xmlns:a16="http://schemas.microsoft.com/office/drawing/2014/main" val="1155043818"/>
                    </a:ext>
                  </a:extLst>
                </a:gridCol>
                <a:gridCol w="2076518">
                  <a:extLst>
                    <a:ext uri="{9D8B030D-6E8A-4147-A177-3AD203B41FA5}">
                      <a16:colId xmlns:a16="http://schemas.microsoft.com/office/drawing/2014/main" val="1907690080"/>
                    </a:ext>
                  </a:extLst>
                </a:gridCol>
                <a:gridCol w="2076518">
                  <a:extLst>
                    <a:ext uri="{9D8B030D-6E8A-4147-A177-3AD203B41FA5}">
                      <a16:colId xmlns:a16="http://schemas.microsoft.com/office/drawing/2014/main" val="2967762336"/>
                    </a:ext>
                  </a:extLst>
                </a:gridCol>
                <a:gridCol w="2076518">
                  <a:extLst>
                    <a:ext uri="{9D8B030D-6E8A-4147-A177-3AD203B41FA5}">
                      <a16:colId xmlns:a16="http://schemas.microsoft.com/office/drawing/2014/main" val="856297494"/>
                    </a:ext>
                  </a:extLst>
                </a:gridCol>
              </a:tblGrid>
              <a:tr h="370840">
                <a:tc>
                  <a:txBody>
                    <a:bodyPr/>
                    <a:lstStyle/>
                    <a:p>
                      <a:r>
                        <a:rPr lang="en-AU" dirty="0"/>
                        <a:t>Security</a:t>
                      </a:r>
                    </a:p>
                  </a:txBody>
                  <a:tcPr/>
                </a:tc>
                <a:tc>
                  <a:txBody>
                    <a:bodyPr/>
                    <a:lstStyle/>
                    <a:p>
                      <a:r>
                        <a:rPr lang="en-AU" dirty="0"/>
                        <a:t>Networking</a:t>
                      </a:r>
                    </a:p>
                  </a:txBody>
                  <a:tcPr/>
                </a:tc>
                <a:tc>
                  <a:txBody>
                    <a:bodyPr/>
                    <a:lstStyle/>
                    <a:p>
                      <a:r>
                        <a:rPr lang="en-AU" dirty="0"/>
                        <a:t>Autoscaling</a:t>
                      </a:r>
                    </a:p>
                  </a:txBody>
                  <a:tcPr/>
                </a:tc>
                <a:tc>
                  <a:txBody>
                    <a:bodyPr/>
                    <a:lstStyle/>
                    <a:p>
                      <a:r>
                        <a:rPr lang="en-AU" dirty="0"/>
                        <a:t>Observability</a:t>
                      </a:r>
                    </a:p>
                  </a:txBody>
                  <a:tcPr/>
                </a:tc>
                <a:extLst>
                  <a:ext uri="{0D108BD9-81ED-4DB2-BD59-A6C34878D82A}">
                    <a16:rowId xmlns:a16="http://schemas.microsoft.com/office/drawing/2014/main" val="3156387380"/>
                  </a:ext>
                </a:extLst>
              </a:tr>
              <a:tr h="370840">
                <a:tc>
                  <a:txBody>
                    <a:bodyPr/>
                    <a:lstStyle/>
                    <a:p>
                      <a:r>
                        <a:rPr lang="en-AU" b="1" dirty="0"/>
                        <a:t>Cluster</a:t>
                      </a:r>
                    </a:p>
                    <a:p>
                      <a:pPr marL="285750" indent="-285750">
                        <a:buFont typeface="Arial" panose="020B0604020202020204" pitchFamily="34" charset="0"/>
                        <a:buChar char="•"/>
                      </a:pPr>
                      <a:r>
                        <a:rPr lang="en-AU" sz="1200" b="0" dirty="0"/>
                        <a:t>Azure Linux</a:t>
                      </a:r>
                    </a:p>
                    <a:p>
                      <a:pPr marL="285750" indent="-285750">
                        <a:buFont typeface="Arial" panose="020B0604020202020204" pitchFamily="34" charset="0"/>
                        <a:buChar char="•"/>
                      </a:pPr>
                      <a:r>
                        <a:rPr lang="en-AU" sz="1200" b="0" dirty="0"/>
                        <a:t>Automatic upgrades</a:t>
                      </a:r>
                    </a:p>
                    <a:p>
                      <a:pPr marL="285750" indent="-285750">
                        <a:buFont typeface="Arial" panose="020B0604020202020204" pitchFamily="34" charset="0"/>
                        <a:buChar char="•"/>
                      </a:pPr>
                      <a:r>
                        <a:rPr lang="en-AU" sz="1200" b="0" dirty="0"/>
                        <a:t>Azure RBAC enabled</a:t>
                      </a:r>
                    </a:p>
                    <a:p>
                      <a:pPr marL="285750" indent="-285750">
                        <a:buFont typeface="Arial" panose="020B0604020202020204" pitchFamily="34" charset="0"/>
                        <a:buChar char="•"/>
                      </a:pPr>
                      <a:r>
                        <a:rPr lang="en-AU" sz="1200" b="0" dirty="0"/>
                        <a:t>Local access disabled</a:t>
                      </a:r>
                    </a:p>
                    <a:p>
                      <a:pPr marL="285750" indent="-285750">
                        <a:buFont typeface="Arial" panose="020B0604020202020204" pitchFamily="34" charset="0"/>
                        <a:buChar char="•"/>
                      </a:pPr>
                      <a:r>
                        <a:rPr lang="en-AU" sz="1200" b="0" dirty="0"/>
                        <a:t>SSH access disabled</a:t>
                      </a:r>
                    </a:p>
                    <a:p>
                      <a:pPr marL="285750" indent="-285750">
                        <a:buFont typeface="Arial" panose="020B0604020202020204" pitchFamily="34" charset="0"/>
                        <a:buChar char="•"/>
                      </a:pPr>
                      <a:r>
                        <a:rPr lang="en-AU" sz="1200" b="0" dirty="0"/>
                        <a:t>Workload identity enabled</a:t>
                      </a:r>
                    </a:p>
                    <a:p>
                      <a:pPr marL="285750" indent="-285750">
                        <a:buFont typeface="Arial" panose="020B0604020202020204" pitchFamily="34" charset="0"/>
                        <a:buChar char="•"/>
                      </a:pPr>
                      <a:r>
                        <a:rPr lang="en-AU" sz="1200" b="0" dirty="0"/>
                        <a:t>Image cleaner add-on</a:t>
                      </a:r>
                    </a:p>
                    <a:p>
                      <a:pPr marL="285750" indent="-285750">
                        <a:buFont typeface="Arial" panose="020B0604020202020204" pitchFamily="34" charset="0"/>
                        <a:buChar char="•"/>
                      </a:pPr>
                      <a:r>
                        <a:rPr lang="en-AU" sz="1200" b="0" dirty="0"/>
                        <a:t>NRG lockdown</a:t>
                      </a:r>
                    </a:p>
                    <a:p>
                      <a:pPr marL="285750" indent="-285750">
                        <a:buFont typeface="Arial" panose="020B0604020202020204" pitchFamily="34" charset="0"/>
                        <a:buChar char="•"/>
                      </a:pPr>
                      <a:endParaRPr lang="en-AU" b="0" dirty="0"/>
                    </a:p>
                    <a:p>
                      <a:pPr marL="0" indent="0">
                        <a:buFont typeface="Arial" panose="020B0604020202020204" pitchFamily="34" charset="0"/>
                        <a:buNone/>
                      </a:pPr>
                      <a:r>
                        <a:rPr lang="en-AU" b="1" dirty="0"/>
                        <a:t>Workload</a:t>
                      </a:r>
                    </a:p>
                    <a:p>
                      <a:pPr marL="285750" indent="-285750">
                        <a:buFont typeface="Arial" panose="020B0604020202020204" pitchFamily="34" charset="0"/>
                        <a:buChar char="•"/>
                      </a:pPr>
                      <a:r>
                        <a:rPr lang="en-AU" sz="1200" b="0" dirty="0"/>
                        <a:t>Deployment safeguards</a:t>
                      </a:r>
                    </a:p>
                    <a:p>
                      <a:pPr marL="285750" indent="-285750">
                        <a:buFont typeface="Arial" panose="020B0604020202020204" pitchFamily="34" charset="0"/>
                        <a:buChar char="•"/>
                      </a:pPr>
                      <a:r>
                        <a:rPr lang="en-AU" sz="1200" b="0" dirty="0"/>
                        <a:t>Azure Policy add-on</a:t>
                      </a:r>
                    </a:p>
                    <a:p>
                      <a:pPr marL="285750" indent="-285750">
                        <a:buFont typeface="Arial" panose="020B0604020202020204" pitchFamily="34" charset="0"/>
                        <a:buChar char="•"/>
                      </a:pPr>
                      <a:r>
                        <a:rPr lang="en-AU" sz="1200" b="0" dirty="0"/>
                        <a:t>Azure Key Vault provider add-on</a:t>
                      </a:r>
                    </a:p>
                  </a:txBody>
                  <a:tcPr/>
                </a:tc>
                <a:tc>
                  <a:txBody>
                    <a:bodyPr/>
                    <a:lstStyle/>
                    <a:p>
                      <a:r>
                        <a:rPr lang="en-AU" b="1" dirty="0"/>
                        <a:t>Pod</a:t>
                      </a:r>
                    </a:p>
                    <a:p>
                      <a:pPr marL="285750" indent="-285750">
                        <a:buFont typeface="Arial" panose="020B0604020202020204" pitchFamily="34" charset="0"/>
                        <a:buChar char="•"/>
                      </a:pPr>
                      <a:r>
                        <a:rPr lang="en-AU" sz="1200" b="0" dirty="0"/>
                        <a:t>Azure CNI Overlay powered by Cilium</a:t>
                      </a:r>
                    </a:p>
                    <a:p>
                      <a:pPr marL="285750" indent="-285750">
                        <a:buFont typeface="Arial" panose="020B0604020202020204" pitchFamily="34" charset="0"/>
                        <a:buChar char="•"/>
                      </a:pPr>
                      <a:endParaRPr lang="en-AU" b="1" dirty="0"/>
                    </a:p>
                    <a:p>
                      <a:pPr marL="0" indent="0">
                        <a:buFont typeface="Arial" panose="020B0604020202020204" pitchFamily="34" charset="0"/>
                        <a:buNone/>
                      </a:pPr>
                      <a:r>
                        <a:rPr lang="en-AU" b="1" dirty="0"/>
                        <a:t>Ingress</a:t>
                      </a:r>
                    </a:p>
                    <a:p>
                      <a:pPr marL="285750" indent="-285750">
                        <a:buFont typeface="Arial" panose="020B0604020202020204" pitchFamily="34" charset="0"/>
                        <a:buChar char="•"/>
                      </a:pPr>
                      <a:r>
                        <a:rPr lang="en-AU" sz="1200" b="0" dirty="0"/>
                        <a:t>App Routing add-on</a:t>
                      </a:r>
                    </a:p>
                    <a:p>
                      <a:pPr marL="285750" indent="-285750">
                        <a:buFont typeface="Arial" panose="020B0604020202020204" pitchFamily="34" charset="0"/>
                        <a:buChar char="•"/>
                      </a:pPr>
                      <a:endParaRPr lang="en-AU" b="0" dirty="0"/>
                    </a:p>
                    <a:p>
                      <a:pPr marL="0" indent="0">
                        <a:buFont typeface="Arial" panose="020B0604020202020204" pitchFamily="34" charset="0"/>
                        <a:buNone/>
                      </a:pPr>
                      <a:r>
                        <a:rPr lang="en-AU" b="1" dirty="0"/>
                        <a:t>Egress</a:t>
                      </a:r>
                    </a:p>
                    <a:p>
                      <a:pPr marL="285750" indent="-285750">
                        <a:buFont typeface="Arial" panose="020B0604020202020204" pitchFamily="34" charset="0"/>
                        <a:buChar char="•"/>
                      </a:pPr>
                      <a:r>
                        <a:rPr lang="en-AU" sz="1200" b="0" dirty="0"/>
                        <a:t>NAT Gateway</a:t>
                      </a:r>
                    </a:p>
                  </a:txBody>
                  <a:tcPr/>
                </a:tc>
                <a:tc>
                  <a:txBody>
                    <a:bodyPr/>
                    <a:lstStyle/>
                    <a:p>
                      <a:r>
                        <a:rPr lang="en-AU" b="1" dirty="0"/>
                        <a:t>Cluster</a:t>
                      </a:r>
                    </a:p>
                    <a:p>
                      <a:pPr marL="285750" indent="-285750">
                        <a:buFont typeface="Arial" panose="020B0604020202020204" pitchFamily="34" charset="0"/>
                        <a:buChar char="•"/>
                      </a:pPr>
                      <a:r>
                        <a:rPr lang="en-AU" sz="1200" b="0" dirty="0"/>
                        <a:t>Node Auto provision</a:t>
                      </a:r>
                    </a:p>
                    <a:p>
                      <a:pPr marL="285750" indent="-285750">
                        <a:buFont typeface="Arial" panose="020B0604020202020204" pitchFamily="34" charset="0"/>
                        <a:buChar char="•"/>
                      </a:pPr>
                      <a:endParaRPr lang="en-AU" b="0" dirty="0"/>
                    </a:p>
                    <a:p>
                      <a:pPr marL="0" indent="0">
                        <a:buFont typeface="Arial" panose="020B0604020202020204" pitchFamily="34" charset="0"/>
                        <a:buNone/>
                      </a:pPr>
                      <a:r>
                        <a:rPr lang="en-AU" b="1" dirty="0"/>
                        <a:t>Workload</a:t>
                      </a:r>
                    </a:p>
                    <a:p>
                      <a:pPr marL="285750" indent="-285750">
                        <a:buFont typeface="Arial" panose="020B0604020202020204" pitchFamily="34" charset="0"/>
                        <a:buChar char="•"/>
                      </a:pPr>
                      <a:r>
                        <a:rPr lang="en-AU" sz="1200" b="0" dirty="0"/>
                        <a:t>KEDA add-on</a:t>
                      </a:r>
                    </a:p>
                    <a:p>
                      <a:pPr marL="285750" indent="-285750">
                        <a:buFont typeface="Arial" panose="020B0604020202020204" pitchFamily="34" charset="0"/>
                        <a:buChar char="•"/>
                      </a:pPr>
                      <a:r>
                        <a:rPr lang="en-AU" sz="1200" b="0" dirty="0"/>
                        <a:t>VPA add-on</a:t>
                      </a:r>
                    </a:p>
                  </a:txBody>
                  <a:tcPr/>
                </a:tc>
                <a:tc>
                  <a:txBody>
                    <a:bodyPr/>
                    <a:lstStyle/>
                    <a:p>
                      <a:r>
                        <a:rPr lang="en-AU" b="1" dirty="0"/>
                        <a:t>Metrics</a:t>
                      </a:r>
                    </a:p>
                    <a:p>
                      <a:pPr marL="285750" indent="-285750">
                        <a:buFont typeface="Arial" panose="020B0604020202020204" pitchFamily="34" charset="0"/>
                        <a:buChar char="•"/>
                      </a:pPr>
                      <a:r>
                        <a:rPr lang="en-AU" sz="1200" b="0" dirty="0"/>
                        <a:t>Managed Prometheus</a:t>
                      </a:r>
                    </a:p>
                    <a:p>
                      <a:endParaRPr lang="en-AU" b="1" dirty="0"/>
                    </a:p>
                    <a:p>
                      <a:r>
                        <a:rPr lang="en-AU" b="1" dirty="0"/>
                        <a:t>Logs</a:t>
                      </a:r>
                    </a:p>
                    <a:p>
                      <a:pPr marL="285750" indent="-285750">
                        <a:buFont typeface="Arial" panose="020B0604020202020204" pitchFamily="34" charset="0"/>
                        <a:buChar char="•"/>
                      </a:pPr>
                      <a:r>
                        <a:rPr lang="en-AU" sz="1200" b="0" dirty="0"/>
                        <a:t>Container Insights</a:t>
                      </a:r>
                    </a:p>
                    <a:p>
                      <a:endParaRPr lang="en-AU" b="1" dirty="0"/>
                    </a:p>
                    <a:p>
                      <a:r>
                        <a:rPr lang="en-AU" b="1" dirty="0"/>
                        <a:t>Visualization</a:t>
                      </a:r>
                    </a:p>
                    <a:p>
                      <a:pPr marL="285750" indent="-285750">
                        <a:buFont typeface="Arial" panose="020B0604020202020204" pitchFamily="34" charset="0"/>
                        <a:buChar char="•"/>
                      </a:pPr>
                      <a:r>
                        <a:rPr lang="en-AU" sz="1200" b="0" dirty="0"/>
                        <a:t>Azure Managed Grafana</a:t>
                      </a:r>
                    </a:p>
                    <a:p>
                      <a:pPr marL="285750" indent="-285750">
                        <a:buFont typeface="Arial" panose="020B0604020202020204" pitchFamily="34" charset="0"/>
                        <a:buChar char="•"/>
                      </a:pPr>
                      <a:r>
                        <a:rPr lang="en-AU" sz="1200" b="0" dirty="0"/>
                        <a:t>Container Insights workbooks</a:t>
                      </a:r>
                    </a:p>
                    <a:p>
                      <a:pPr marL="285750" indent="-285750">
                        <a:buFont typeface="Arial" panose="020B0604020202020204" pitchFamily="34" charset="0"/>
                        <a:buChar char="•"/>
                      </a:pPr>
                      <a:r>
                        <a:rPr lang="en-AU" sz="1200" b="0" dirty="0"/>
                        <a:t>Azure Policy Dashboards</a:t>
                      </a:r>
                    </a:p>
                    <a:p>
                      <a:endParaRPr lang="en-AU" b="1" dirty="0"/>
                    </a:p>
                    <a:p>
                      <a:r>
                        <a:rPr lang="en-AU" b="1" dirty="0"/>
                        <a:t>Alerts</a:t>
                      </a:r>
                    </a:p>
                    <a:p>
                      <a:pPr marL="285750" indent="-285750">
                        <a:buFont typeface="Arial" panose="020B0604020202020204" pitchFamily="34" charset="0"/>
                        <a:buChar char="•"/>
                      </a:pPr>
                      <a:r>
                        <a:rPr lang="en-AU" sz="1200" b="0" dirty="0"/>
                        <a:t>Prometheus alert rules</a:t>
                      </a:r>
                    </a:p>
                    <a:p>
                      <a:pPr marL="285750" indent="-285750">
                        <a:buFont typeface="Arial" panose="020B0604020202020204" pitchFamily="34" charset="0"/>
                        <a:buChar char="•"/>
                      </a:pPr>
                      <a:r>
                        <a:rPr lang="en-AU" sz="1200" b="0" dirty="0"/>
                        <a:t>Azure Action Groups</a:t>
                      </a:r>
                    </a:p>
                  </a:txBody>
                  <a:tcPr/>
                </a:tc>
                <a:extLst>
                  <a:ext uri="{0D108BD9-81ED-4DB2-BD59-A6C34878D82A}">
                    <a16:rowId xmlns:a16="http://schemas.microsoft.com/office/drawing/2014/main" val="1154149654"/>
                  </a:ext>
                </a:extLst>
              </a:tr>
            </a:tbl>
          </a:graphicData>
        </a:graphic>
      </p:graphicFrame>
    </p:spTree>
    <p:extLst>
      <p:ext uri="{BB962C8B-B14F-4D97-AF65-F5344CB8AC3E}">
        <p14:creationId xmlns:p14="http://schemas.microsoft.com/office/powerpoint/2010/main" val="20453210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02B6E8E-3C06-16C6-58CC-ACEAEF38E533}"/>
              </a:ext>
            </a:extLst>
          </p:cNvPr>
          <p:cNvSpPr>
            <a:spLocks noGrp="1"/>
          </p:cNvSpPr>
          <p:nvPr>
            <p:ph type="title"/>
          </p:nvPr>
        </p:nvSpPr>
        <p:spPr/>
        <p:txBody>
          <a:bodyPr/>
          <a:lstStyle/>
          <a:p>
            <a:r>
              <a:rPr lang="en-AU" dirty="0"/>
              <a:t>Let’s dive in!</a:t>
            </a:r>
          </a:p>
        </p:txBody>
      </p:sp>
      <p:sp>
        <p:nvSpPr>
          <p:cNvPr id="7" name="Subtitle 6">
            <a:extLst>
              <a:ext uri="{FF2B5EF4-FFF2-40B4-BE49-F238E27FC236}">
                <a16:creationId xmlns:a16="http://schemas.microsoft.com/office/drawing/2014/main" id="{FF0B8991-B9CB-B026-719D-75CB4AA45B24}"/>
              </a:ext>
            </a:extLst>
          </p:cNvPr>
          <p:cNvSpPr>
            <a:spLocks noGrp="1"/>
          </p:cNvSpPr>
          <p:nvPr>
            <p:ph type="subTitle" idx="1"/>
          </p:nvPr>
        </p:nvSpPr>
        <p:spPr/>
        <p:txBody>
          <a:bodyPr/>
          <a:lstStyle/>
          <a:p>
            <a:r>
              <a:rPr lang="en-AU" dirty="0"/>
              <a:t>https://github.com/willvelida/my-aks-cluster</a:t>
            </a:r>
          </a:p>
        </p:txBody>
      </p:sp>
    </p:spTree>
    <p:extLst>
      <p:ext uri="{BB962C8B-B14F-4D97-AF65-F5344CB8AC3E}">
        <p14:creationId xmlns:p14="http://schemas.microsoft.com/office/powerpoint/2010/main" val="42604205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FD6096E-9015-23E6-CD91-02291524254E}"/>
              </a:ext>
            </a:extLst>
          </p:cNvPr>
          <p:cNvSpPr>
            <a:spLocks noGrp="1"/>
          </p:cNvSpPr>
          <p:nvPr>
            <p:ph type="body" idx="1"/>
          </p:nvPr>
        </p:nvSpPr>
        <p:spPr/>
        <p:txBody>
          <a:bodyPr/>
          <a:lstStyle/>
          <a:p>
            <a:r>
              <a:rPr lang="en-AU" dirty="0"/>
              <a:t>Still in Preview (Not prod ready just yet)</a:t>
            </a:r>
          </a:p>
          <a:p>
            <a:r>
              <a:rPr lang="en-AU" dirty="0"/>
              <a:t>No </a:t>
            </a:r>
            <a:r>
              <a:rPr lang="en-AU" dirty="0" err="1"/>
              <a:t>AzureRM</a:t>
            </a:r>
            <a:r>
              <a:rPr lang="en-AU" dirty="0"/>
              <a:t> provider support in Terraform, just </a:t>
            </a:r>
            <a:r>
              <a:rPr lang="en-AU" dirty="0" err="1"/>
              <a:t>AzApi</a:t>
            </a:r>
            <a:endParaRPr lang="en-AU" dirty="0"/>
          </a:p>
          <a:p>
            <a:r>
              <a:rPr lang="en-AU" dirty="0"/>
              <a:t>Monitoring is only wired up when deploying via CLI or Portal.</a:t>
            </a:r>
          </a:p>
          <a:p>
            <a:r>
              <a:rPr lang="en-AU" dirty="0"/>
              <a:t>BYO-Network not there yet.</a:t>
            </a:r>
          </a:p>
          <a:p>
            <a:r>
              <a:rPr lang="en-AU" dirty="0"/>
              <a:t>There’s an </a:t>
            </a:r>
            <a:r>
              <a:rPr lang="en-AU" b="1" dirty="0"/>
              <a:t>even easier </a:t>
            </a:r>
            <a:r>
              <a:rPr lang="en-AU" dirty="0"/>
              <a:t>way to deploy containers in Azure…</a:t>
            </a:r>
          </a:p>
        </p:txBody>
      </p:sp>
      <p:sp>
        <p:nvSpPr>
          <p:cNvPr id="4" name="Title 3">
            <a:extLst>
              <a:ext uri="{FF2B5EF4-FFF2-40B4-BE49-F238E27FC236}">
                <a16:creationId xmlns:a16="http://schemas.microsoft.com/office/drawing/2014/main" id="{CD3B479E-472E-9113-ED7D-90F461922F10}"/>
              </a:ext>
            </a:extLst>
          </p:cNvPr>
          <p:cNvSpPr>
            <a:spLocks noGrp="1"/>
          </p:cNvSpPr>
          <p:nvPr>
            <p:ph type="title"/>
          </p:nvPr>
        </p:nvSpPr>
        <p:spPr/>
        <p:txBody>
          <a:bodyPr/>
          <a:lstStyle/>
          <a:p>
            <a:r>
              <a:rPr lang="en-AU" dirty="0"/>
              <a:t>Things to note</a:t>
            </a:r>
          </a:p>
        </p:txBody>
      </p:sp>
      <p:sp>
        <p:nvSpPr>
          <p:cNvPr id="7" name="Subtitle 6">
            <a:extLst>
              <a:ext uri="{FF2B5EF4-FFF2-40B4-BE49-F238E27FC236}">
                <a16:creationId xmlns:a16="http://schemas.microsoft.com/office/drawing/2014/main" id="{7048FA35-245D-4F00-2620-6C446C5A399A}"/>
              </a:ext>
            </a:extLst>
          </p:cNvPr>
          <p:cNvSpPr>
            <a:spLocks noGrp="1"/>
          </p:cNvSpPr>
          <p:nvPr>
            <p:ph type="subTitle" idx="3"/>
          </p:nvPr>
        </p:nvSpPr>
        <p:spPr/>
        <p:txBody>
          <a:bodyPr/>
          <a:lstStyle/>
          <a:p>
            <a:endParaRPr lang="en-AU"/>
          </a:p>
        </p:txBody>
      </p:sp>
      <p:pic>
        <p:nvPicPr>
          <p:cNvPr id="8" name="Picture Placeholder 7">
            <a:extLst>
              <a:ext uri="{FF2B5EF4-FFF2-40B4-BE49-F238E27FC236}">
                <a16:creationId xmlns:a16="http://schemas.microsoft.com/office/drawing/2014/main" id="{B165758C-46A2-7118-4F05-B56160CFB536}"/>
              </a:ext>
            </a:extLst>
          </p:cNvPr>
          <p:cNvPicPr>
            <a:picLocks noGrp="1" noChangeAspect="1"/>
          </p:cNvPicPr>
          <p:nvPr>
            <p:ph type="pic" idx="2"/>
          </p:nvPr>
        </p:nvPicPr>
        <p:blipFill>
          <a:blip r:embed="rId3">
            <a:extLst>
              <a:ext uri="{96DAC541-7B7A-43D3-8B79-37D633B846F1}">
                <asvg:svgBlip xmlns:asvg="http://schemas.microsoft.com/office/drawing/2016/SVG/main" r:embed="rId4"/>
              </a:ext>
            </a:extLst>
          </a:blip>
          <a:srcRect t="3471" b="3471"/>
          <a:stretch>
            <a:fillRect/>
          </a:stretch>
        </p:blipFill>
        <p:spPr>
          <a:xfrm>
            <a:off x="5584825" y="1800225"/>
            <a:ext cx="3109913" cy="2894013"/>
          </a:xfrm>
          <a:prstGeom prst="rect">
            <a:avLst/>
          </a:prstGeom>
        </p:spPr>
      </p:pic>
    </p:spTree>
    <p:extLst>
      <p:ext uri="{BB962C8B-B14F-4D97-AF65-F5344CB8AC3E}">
        <p14:creationId xmlns:p14="http://schemas.microsoft.com/office/powerpoint/2010/main" val="26538425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15B5D5C-458D-6FE2-2AA5-9A9CF74E5632}"/>
              </a:ext>
            </a:extLst>
          </p:cNvPr>
          <p:cNvSpPr>
            <a:spLocks noGrp="1"/>
          </p:cNvSpPr>
          <p:nvPr>
            <p:ph type="title"/>
          </p:nvPr>
        </p:nvSpPr>
        <p:spPr/>
        <p:txBody>
          <a:bodyPr/>
          <a:lstStyle/>
          <a:p>
            <a:r>
              <a:rPr lang="en-AU" dirty="0"/>
              <a:t>Let’s connect</a:t>
            </a:r>
          </a:p>
        </p:txBody>
      </p:sp>
      <p:grpSp>
        <p:nvGrpSpPr>
          <p:cNvPr id="6" name="Group 5">
            <a:extLst>
              <a:ext uri="{FF2B5EF4-FFF2-40B4-BE49-F238E27FC236}">
                <a16:creationId xmlns:a16="http://schemas.microsoft.com/office/drawing/2014/main" id="{6BEE89D3-436E-E5B4-54C8-C3DBA2596818}"/>
              </a:ext>
            </a:extLst>
          </p:cNvPr>
          <p:cNvGrpSpPr/>
          <p:nvPr/>
        </p:nvGrpSpPr>
        <p:grpSpPr>
          <a:xfrm>
            <a:off x="2420191" y="1722525"/>
            <a:ext cx="3988589" cy="594478"/>
            <a:chOff x="5424090" y="4523129"/>
            <a:chExt cx="4212452" cy="627844"/>
          </a:xfrm>
        </p:grpSpPr>
        <p:sp>
          <p:nvSpPr>
            <p:cNvPr id="7" name="Rounded Rectangle 33">
              <a:extLst>
                <a:ext uri="{FF2B5EF4-FFF2-40B4-BE49-F238E27FC236}">
                  <a16:creationId xmlns:a16="http://schemas.microsoft.com/office/drawing/2014/main" id="{6AE3094E-1774-ECB4-B3BA-DCA356013692}"/>
                </a:ext>
              </a:extLst>
            </p:cNvPr>
            <p:cNvSpPr/>
            <p:nvPr/>
          </p:nvSpPr>
          <p:spPr bwMode="auto">
            <a:xfrm>
              <a:off x="5424090" y="4523129"/>
              <a:ext cx="4212452" cy="627844"/>
            </a:xfrm>
            <a:prstGeom prst="roundRect">
              <a:avLst>
                <a:gd name="adj" fmla="val 50000"/>
              </a:avLst>
            </a:prstGeom>
            <a:solidFill>
              <a:schemeClr val="bg1"/>
            </a:solidFill>
            <a:ln w="7710" cap="flat">
              <a:noFill/>
              <a:prstDash val="solid"/>
              <a:miter/>
            </a:ln>
            <a:effectLst>
              <a:outerShdw blurRad="203200" sx="101000" sy="101000" algn="ctr"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chemeClr val="tx1"/>
                </a:solidFill>
                <a:effectLst/>
                <a:uLnTx/>
                <a:uFillTx/>
                <a:latin typeface="Segoe UI Semibold"/>
                <a:ea typeface="+mn-ea"/>
                <a:cs typeface="Segoe UI" pitchFamily="34" charset="0"/>
              </a:endParaRPr>
            </a:p>
          </p:txBody>
        </p:sp>
        <p:sp>
          <p:nvSpPr>
            <p:cNvPr id="8" name="TextBox 7">
              <a:extLst>
                <a:ext uri="{FF2B5EF4-FFF2-40B4-BE49-F238E27FC236}">
                  <a16:creationId xmlns:a16="http://schemas.microsoft.com/office/drawing/2014/main" id="{8FB2EE6E-C0BC-D259-D7E2-C3275F958530}"/>
                </a:ext>
              </a:extLst>
            </p:cNvPr>
            <p:cNvSpPr txBox="1"/>
            <p:nvPr/>
          </p:nvSpPr>
          <p:spPr>
            <a:xfrm>
              <a:off x="6181628" y="4599639"/>
              <a:ext cx="3404492" cy="422567"/>
            </a:xfrm>
            <a:prstGeom prst="rect">
              <a:avLst/>
            </a:prstGeom>
            <a:noFill/>
          </p:spPr>
          <p:txBody>
            <a:bodyPr wrap="square" lIns="91440" tIns="45720" rIns="91440" bIns="4572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effectLst/>
                  <a:uLnTx/>
                  <a:uFillTx/>
                  <a:latin typeface="Segoe UI Semibold"/>
                  <a:ea typeface="+mn-ea"/>
                  <a:cs typeface="Segoe UI"/>
                </a:rPr>
                <a:t>github.com/willvelida</a:t>
              </a:r>
              <a:endParaRPr kumimoji="0" lang="en-US" b="0" i="0" u="none" strike="noStrike" kern="1200" cap="none" spc="0" normalizeH="0" baseline="0" noProof="0" dirty="0">
                <a:ln>
                  <a:noFill/>
                </a:ln>
                <a:effectLst/>
                <a:uLnTx/>
                <a:uFillTx/>
                <a:latin typeface="Segoe UI"/>
                <a:ea typeface="+mn-ea"/>
                <a:cs typeface="Segoe UI"/>
              </a:endParaRPr>
            </a:p>
          </p:txBody>
        </p:sp>
        <p:pic>
          <p:nvPicPr>
            <p:cNvPr id="9" name="Graphic 56">
              <a:extLst>
                <a:ext uri="{FF2B5EF4-FFF2-40B4-BE49-F238E27FC236}">
                  <a16:creationId xmlns:a16="http://schemas.microsoft.com/office/drawing/2014/main" id="{C135E6CC-95C3-63A6-641D-30B698920B7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5636981" y="4622003"/>
              <a:ext cx="413164" cy="413162"/>
            </a:xfrm>
            <a:prstGeom prst="rect">
              <a:avLst/>
            </a:prstGeom>
            <a:effectLst/>
          </p:spPr>
        </p:pic>
      </p:grpSp>
      <p:grpSp>
        <p:nvGrpSpPr>
          <p:cNvPr id="10" name="Group 9">
            <a:extLst>
              <a:ext uri="{FF2B5EF4-FFF2-40B4-BE49-F238E27FC236}">
                <a16:creationId xmlns:a16="http://schemas.microsoft.com/office/drawing/2014/main" id="{027E600B-F03A-20D1-897B-4C1D2CABFCFC}"/>
              </a:ext>
            </a:extLst>
          </p:cNvPr>
          <p:cNvGrpSpPr/>
          <p:nvPr/>
        </p:nvGrpSpPr>
        <p:grpSpPr>
          <a:xfrm>
            <a:off x="2420191" y="2410621"/>
            <a:ext cx="3988589" cy="594478"/>
            <a:chOff x="5424090" y="4523129"/>
            <a:chExt cx="4212452" cy="627844"/>
          </a:xfrm>
        </p:grpSpPr>
        <p:sp>
          <p:nvSpPr>
            <p:cNvPr id="11" name="Rounded Rectangle 33">
              <a:extLst>
                <a:ext uri="{FF2B5EF4-FFF2-40B4-BE49-F238E27FC236}">
                  <a16:creationId xmlns:a16="http://schemas.microsoft.com/office/drawing/2014/main" id="{90503D32-81C4-33BB-AF18-9B5EC6D2821D}"/>
                </a:ext>
              </a:extLst>
            </p:cNvPr>
            <p:cNvSpPr/>
            <p:nvPr/>
          </p:nvSpPr>
          <p:spPr bwMode="auto">
            <a:xfrm>
              <a:off x="5424090" y="4523129"/>
              <a:ext cx="4212452" cy="627844"/>
            </a:xfrm>
            <a:prstGeom prst="roundRect">
              <a:avLst>
                <a:gd name="adj" fmla="val 50000"/>
              </a:avLst>
            </a:prstGeom>
            <a:solidFill>
              <a:schemeClr val="bg1"/>
            </a:solidFill>
            <a:ln w="7710" cap="flat">
              <a:noFill/>
              <a:prstDash val="solid"/>
              <a:miter/>
            </a:ln>
            <a:effectLst>
              <a:outerShdw blurRad="203200" sx="101000" sy="101000" algn="ctr"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chemeClr val="tx1"/>
                </a:solidFill>
                <a:effectLst/>
                <a:uLnTx/>
                <a:uFillTx/>
                <a:latin typeface="Segoe UI Semibold"/>
                <a:ea typeface="+mn-ea"/>
                <a:cs typeface="Segoe UI" pitchFamily="34" charset="0"/>
              </a:endParaRPr>
            </a:p>
          </p:txBody>
        </p:sp>
        <p:sp>
          <p:nvSpPr>
            <p:cNvPr id="12" name="TextBox 11">
              <a:extLst>
                <a:ext uri="{FF2B5EF4-FFF2-40B4-BE49-F238E27FC236}">
                  <a16:creationId xmlns:a16="http://schemas.microsoft.com/office/drawing/2014/main" id="{DC74512E-CC3D-19BF-76FE-6F75AE66791D}"/>
                </a:ext>
              </a:extLst>
            </p:cNvPr>
            <p:cNvSpPr txBox="1"/>
            <p:nvPr/>
          </p:nvSpPr>
          <p:spPr>
            <a:xfrm>
              <a:off x="6181628" y="4599641"/>
              <a:ext cx="3404492" cy="422567"/>
            </a:xfrm>
            <a:prstGeom prst="rect">
              <a:avLst/>
            </a:prstGeom>
            <a:noFill/>
          </p:spPr>
          <p:txBody>
            <a:bodyPr wrap="square" lIns="91440" tIns="45720" rIns="91440" bIns="4572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effectLst/>
                  <a:uLnTx/>
                  <a:uFillTx/>
                  <a:latin typeface="Segoe UI Semibold"/>
                  <a:ea typeface="+mn-ea"/>
                  <a:cs typeface="Segoe UI"/>
                </a:rPr>
                <a:t>twitter.com/willvelida</a:t>
              </a:r>
              <a:endParaRPr kumimoji="0" lang="en-US" sz="1400" b="0" i="0" u="none" strike="noStrike" kern="1200" cap="none" spc="0" normalizeH="0" baseline="0" noProof="0" dirty="0">
                <a:ln>
                  <a:noFill/>
                </a:ln>
                <a:effectLst/>
                <a:uLnTx/>
                <a:uFillTx/>
                <a:latin typeface="Segoe UI"/>
                <a:ea typeface="+mn-ea"/>
                <a:cs typeface="Segoe UI"/>
              </a:endParaRPr>
            </a:p>
          </p:txBody>
        </p:sp>
      </p:grpSp>
      <p:pic>
        <p:nvPicPr>
          <p:cNvPr id="13" name="Picture 2" descr="X Logo - Free Vectors &amp; PSDs to Download">
            <a:extLst>
              <a:ext uri="{FF2B5EF4-FFF2-40B4-BE49-F238E27FC236}">
                <a16:creationId xmlns:a16="http://schemas.microsoft.com/office/drawing/2014/main" id="{CC496F6A-D41F-BC50-8DA1-ED87F52C96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73696" y="2563648"/>
            <a:ext cx="288423" cy="288423"/>
          </a:xfrm>
          <a:prstGeom prst="rect">
            <a:avLst/>
          </a:prstGeom>
          <a:noFill/>
          <a:extLst>
            <a:ext uri="{909E8E84-426E-40DD-AFC4-6F175D3DCCD1}">
              <a14:hiddenFill xmlns:a14="http://schemas.microsoft.com/office/drawing/2010/main">
                <a:solidFill>
                  <a:srgbClr val="FFFFFF"/>
                </a:solidFill>
              </a14:hiddenFill>
            </a:ext>
          </a:extLst>
        </p:spPr>
      </p:pic>
      <p:grpSp>
        <p:nvGrpSpPr>
          <p:cNvPr id="14" name="Group 13">
            <a:extLst>
              <a:ext uri="{FF2B5EF4-FFF2-40B4-BE49-F238E27FC236}">
                <a16:creationId xmlns:a16="http://schemas.microsoft.com/office/drawing/2014/main" id="{C987B298-DEDD-4142-6535-14DD20F70D08}"/>
              </a:ext>
            </a:extLst>
          </p:cNvPr>
          <p:cNvGrpSpPr/>
          <p:nvPr/>
        </p:nvGrpSpPr>
        <p:grpSpPr>
          <a:xfrm>
            <a:off x="2420191" y="3100231"/>
            <a:ext cx="3988589" cy="594478"/>
            <a:chOff x="5424090" y="4523129"/>
            <a:chExt cx="4212452" cy="627844"/>
          </a:xfrm>
        </p:grpSpPr>
        <p:sp>
          <p:nvSpPr>
            <p:cNvPr id="15" name="Rounded Rectangle 33">
              <a:extLst>
                <a:ext uri="{FF2B5EF4-FFF2-40B4-BE49-F238E27FC236}">
                  <a16:creationId xmlns:a16="http://schemas.microsoft.com/office/drawing/2014/main" id="{0C0CCF62-3275-24F6-AC43-0E31F8514DED}"/>
                </a:ext>
              </a:extLst>
            </p:cNvPr>
            <p:cNvSpPr/>
            <p:nvPr/>
          </p:nvSpPr>
          <p:spPr bwMode="auto">
            <a:xfrm>
              <a:off x="5424090" y="4523129"/>
              <a:ext cx="4212452" cy="627844"/>
            </a:xfrm>
            <a:prstGeom prst="roundRect">
              <a:avLst>
                <a:gd name="adj" fmla="val 50000"/>
              </a:avLst>
            </a:prstGeom>
            <a:solidFill>
              <a:schemeClr val="bg1"/>
            </a:solidFill>
            <a:ln w="7710" cap="flat">
              <a:noFill/>
              <a:prstDash val="solid"/>
              <a:miter/>
            </a:ln>
            <a:effectLst>
              <a:outerShdw blurRad="203200" sx="101000" sy="101000" algn="ctr"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chemeClr val="tx1"/>
                </a:solidFill>
                <a:effectLst/>
                <a:uLnTx/>
                <a:uFillTx/>
                <a:latin typeface="Segoe UI Semibold"/>
                <a:ea typeface="+mn-ea"/>
                <a:cs typeface="Segoe UI" pitchFamily="34" charset="0"/>
              </a:endParaRPr>
            </a:p>
          </p:txBody>
        </p:sp>
        <p:sp>
          <p:nvSpPr>
            <p:cNvPr id="16" name="TextBox 15">
              <a:extLst>
                <a:ext uri="{FF2B5EF4-FFF2-40B4-BE49-F238E27FC236}">
                  <a16:creationId xmlns:a16="http://schemas.microsoft.com/office/drawing/2014/main" id="{DF8E1721-030B-0D0C-D836-DCEA55463E02}"/>
                </a:ext>
              </a:extLst>
            </p:cNvPr>
            <p:cNvSpPr txBox="1"/>
            <p:nvPr/>
          </p:nvSpPr>
          <p:spPr>
            <a:xfrm>
              <a:off x="6181628" y="4599641"/>
              <a:ext cx="3404492" cy="422567"/>
            </a:xfrm>
            <a:prstGeom prst="rect">
              <a:avLst/>
            </a:prstGeom>
            <a:noFill/>
          </p:spPr>
          <p:txBody>
            <a:bodyPr wrap="square" lIns="91440" tIns="45720" rIns="91440" bIns="4572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effectLst/>
                  <a:uLnTx/>
                  <a:uFillTx/>
                  <a:latin typeface="Segoe UI Semibold"/>
                  <a:ea typeface="+mn-ea"/>
                  <a:cs typeface="Segoe UI"/>
                </a:rPr>
                <a:t>linkedin.com/in/willvelida</a:t>
              </a:r>
              <a:endParaRPr kumimoji="0" lang="en-US" sz="1400" b="0" i="0" u="none" strike="noStrike" kern="1200" cap="none" spc="0" normalizeH="0" baseline="0" noProof="0" dirty="0">
                <a:ln>
                  <a:noFill/>
                </a:ln>
                <a:effectLst/>
                <a:uLnTx/>
                <a:uFillTx/>
                <a:latin typeface="Segoe UI"/>
                <a:ea typeface="+mn-ea"/>
                <a:cs typeface="Segoe UI"/>
              </a:endParaRPr>
            </a:p>
          </p:txBody>
        </p:sp>
      </p:grpSp>
      <p:pic>
        <p:nvPicPr>
          <p:cNvPr id="17" name="Picture 2" descr="Linkedin icon - Free download on Iconfinder">
            <a:extLst>
              <a:ext uri="{FF2B5EF4-FFF2-40B4-BE49-F238E27FC236}">
                <a16:creationId xmlns:a16="http://schemas.microsoft.com/office/drawing/2014/main" id="{19DC62A6-78D1-7A23-5578-363C516323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7943" y="3231754"/>
            <a:ext cx="331432" cy="331432"/>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1FBFC05F-67E2-0001-1E6D-18E7D31E17C1}"/>
              </a:ext>
            </a:extLst>
          </p:cNvPr>
          <p:cNvGrpSpPr/>
          <p:nvPr/>
        </p:nvGrpSpPr>
        <p:grpSpPr>
          <a:xfrm>
            <a:off x="2420191" y="3789841"/>
            <a:ext cx="3988589" cy="594478"/>
            <a:chOff x="5424090" y="4523129"/>
            <a:chExt cx="4212452" cy="627844"/>
          </a:xfrm>
        </p:grpSpPr>
        <p:sp>
          <p:nvSpPr>
            <p:cNvPr id="19" name="Rounded Rectangle 33">
              <a:extLst>
                <a:ext uri="{FF2B5EF4-FFF2-40B4-BE49-F238E27FC236}">
                  <a16:creationId xmlns:a16="http://schemas.microsoft.com/office/drawing/2014/main" id="{9B1FD08C-CA98-3CCA-C40B-9F0D69146876}"/>
                </a:ext>
              </a:extLst>
            </p:cNvPr>
            <p:cNvSpPr/>
            <p:nvPr/>
          </p:nvSpPr>
          <p:spPr bwMode="auto">
            <a:xfrm>
              <a:off x="5424090" y="4523129"/>
              <a:ext cx="4212452" cy="627844"/>
            </a:xfrm>
            <a:prstGeom prst="roundRect">
              <a:avLst>
                <a:gd name="adj" fmla="val 50000"/>
              </a:avLst>
            </a:prstGeom>
            <a:solidFill>
              <a:schemeClr val="bg1"/>
            </a:solidFill>
            <a:ln w="7710" cap="flat">
              <a:noFill/>
              <a:prstDash val="solid"/>
              <a:miter/>
            </a:ln>
            <a:effectLst>
              <a:outerShdw blurRad="203200" sx="101000" sy="101000" algn="ctr"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chemeClr val="tx1"/>
                </a:solidFill>
                <a:effectLst/>
                <a:uLnTx/>
                <a:uFillTx/>
                <a:latin typeface="Segoe UI Semibold"/>
                <a:ea typeface="+mn-ea"/>
                <a:cs typeface="Segoe UI" pitchFamily="34" charset="0"/>
              </a:endParaRPr>
            </a:p>
          </p:txBody>
        </p:sp>
        <p:sp>
          <p:nvSpPr>
            <p:cNvPr id="20" name="TextBox 19">
              <a:extLst>
                <a:ext uri="{FF2B5EF4-FFF2-40B4-BE49-F238E27FC236}">
                  <a16:creationId xmlns:a16="http://schemas.microsoft.com/office/drawing/2014/main" id="{F445E8EC-F7A9-EE60-5D9D-8FDDE8031670}"/>
                </a:ext>
              </a:extLst>
            </p:cNvPr>
            <p:cNvSpPr txBox="1"/>
            <p:nvPr/>
          </p:nvSpPr>
          <p:spPr>
            <a:xfrm>
              <a:off x="6181628" y="4599641"/>
              <a:ext cx="3404492" cy="422567"/>
            </a:xfrm>
            <a:prstGeom prst="rect">
              <a:avLst/>
            </a:prstGeom>
            <a:noFill/>
          </p:spPr>
          <p:txBody>
            <a:bodyPr wrap="square" lIns="91440" tIns="45720" rIns="91440" bIns="4572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effectLst/>
                  <a:uLnTx/>
                  <a:uFillTx/>
                  <a:latin typeface="Segoe UI Semibold"/>
                  <a:ea typeface="+mn-ea"/>
                  <a:cs typeface="Segoe UI"/>
                </a:rPr>
                <a:t>youtube.com/@willvelida</a:t>
              </a:r>
              <a:endParaRPr kumimoji="0" lang="en-US" sz="1400" b="0" i="0" u="none" strike="noStrike" kern="1200" cap="none" spc="0" normalizeH="0" baseline="0" noProof="0" dirty="0">
                <a:ln>
                  <a:noFill/>
                </a:ln>
                <a:effectLst/>
                <a:uLnTx/>
                <a:uFillTx/>
                <a:latin typeface="Segoe UI"/>
                <a:ea typeface="+mn-ea"/>
                <a:cs typeface="Segoe UI"/>
              </a:endParaRPr>
            </a:p>
          </p:txBody>
        </p:sp>
      </p:grpSp>
      <p:pic>
        <p:nvPicPr>
          <p:cNvPr id="21" name="Picture 20" descr="A black background with a black square&#10;&#10;Description automatically generated with medium confidence">
            <a:extLst>
              <a:ext uri="{FF2B5EF4-FFF2-40B4-BE49-F238E27FC236}">
                <a16:creationId xmlns:a16="http://schemas.microsoft.com/office/drawing/2014/main" id="{FDAAB325-8A85-A75A-73C8-4ACE3651B4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57943" y="3927652"/>
            <a:ext cx="318856" cy="318856"/>
          </a:xfrm>
          <a:prstGeom prst="rect">
            <a:avLst/>
          </a:prstGeom>
        </p:spPr>
      </p:pic>
      <p:grpSp>
        <p:nvGrpSpPr>
          <p:cNvPr id="22" name="Group 21">
            <a:extLst>
              <a:ext uri="{FF2B5EF4-FFF2-40B4-BE49-F238E27FC236}">
                <a16:creationId xmlns:a16="http://schemas.microsoft.com/office/drawing/2014/main" id="{54C0DD8C-5579-C6DF-47DF-ABC69C82C550}"/>
              </a:ext>
            </a:extLst>
          </p:cNvPr>
          <p:cNvGrpSpPr/>
          <p:nvPr/>
        </p:nvGrpSpPr>
        <p:grpSpPr>
          <a:xfrm>
            <a:off x="2420191" y="1039329"/>
            <a:ext cx="3988589" cy="594478"/>
            <a:chOff x="5424090" y="4523129"/>
            <a:chExt cx="4212452" cy="627844"/>
          </a:xfrm>
        </p:grpSpPr>
        <p:sp>
          <p:nvSpPr>
            <p:cNvPr id="23" name="Rounded Rectangle 33">
              <a:extLst>
                <a:ext uri="{FF2B5EF4-FFF2-40B4-BE49-F238E27FC236}">
                  <a16:creationId xmlns:a16="http://schemas.microsoft.com/office/drawing/2014/main" id="{CA020585-293C-E584-FF4A-5ADC0AE6F874}"/>
                </a:ext>
              </a:extLst>
            </p:cNvPr>
            <p:cNvSpPr/>
            <p:nvPr/>
          </p:nvSpPr>
          <p:spPr bwMode="auto">
            <a:xfrm>
              <a:off x="5424090" y="4523129"/>
              <a:ext cx="4212452" cy="627844"/>
            </a:xfrm>
            <a:prstGeom prst="roundRect">
              <a:avLst>
                <a:gd name="adj" fmla="val 50000"/>
              </a:avLst>
            </a:prstGeom>
            <a:solidFill>
              <a:schemeClr val="bg1"/>
            </a:solidFill>
            <a:ln w="7710" cap="flat">
              <a:noFill/>
              <a:prstDash val="solid"/>
              <a:miter/>
            </a:ln>
            <a:effectLst>
              <a:outerShdw blurRad="203200" sx="101000" sy="101000" algn="ctr"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chemeClr val="tx1"/>
                </a:solidFill>
                <a:effectLst/>
                <a:uLnTx/>
                <a:uFillTx/>
                <a:latin typeface="Segoe UI Semibold"/>
                <a:ea typeface="+mn-ea"/>
                <a:cs typeface="Segoe UI" pitchFamily="34" charset="0"/>
              </a:endParaRPr>
            </a:p>
          </p:txBody>
        </p:sp>
        <p:sp>
          <p:nvSpPr>
            <p:cNvPr id="24" name="TextBox 23">
              <a:extLst>
                <a:ext uri="{FF2B5EF4-FFF2-40B4-BE49-F238E27FC236}">
                  <a16:creationId xmlns:a16="http://schemas.microsoft.com/office/drawing/2014/main" id="{65DB36E4-AB67-8519-1A60-8034685C8F07}"/>
                </a:ext>
              </a:extLst>
            </p:cNvPr>
            <p:cNvSpPr txBox="1"/>
            <p:nvPr/>
          </p:nvSpPr>
          <p:spPr>
            <a:xfrm>
              <a:off x="6181628" y="4599641"/>
              <a:ext cx="3404492" cy="422567"/>
            </a:xfrm>
            <a:prstGeom prst="rect">
              <a:avLst/>
            </a:prstGeom>
            <a:noFill/>
          </p:spPr>
          <p:txBody>
            <a:bodyPr wrap="square" lIns="91440" tIns="45720" rIns="91440" bIns="4572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w="3175">
                    <a:noFill/>
                  </a:ln>
                  <a:effectLst/>
                  <a:uLnTx/>
                  <a:uFillTx/>
                  <a:latin typeface="Segoe UI Semibold"/>
                  <a:ea typeface="+mn-ea"/>
                  <a:cs typeface="Segoe UI"/>
                </a:rPr>
                <a:t>willvelida.com</a:t>
              </a:r>
              <a:endParaRPr kumimoji="0" lang="en-US" sz="1400" b="0" i="0" u="none" strike="noStrike" kern="1200" cap="none" spc="0" normalizeH="0" baseline="0" noProof="0" dirty="0">
                <a:ln>
                  <a:noFill/>
                </a:ln>
                <a:effectLst/>
                <a:uLnTx/>
                <a:uFillTx/>
                <a:latin typeface="Segoe UI"/>
                <a:ea typeface="+mn-ea"/>
                <a:cs typeface="Segoe UI"/>
              </a:endParaRPr>
            </a:p>
          </p:txBody>
        </p:sp>
      </p:grpSp>
      <p:pic>
        <p:nvPicPr>
          <p:cNvPr id="25" name="Graphic 24">
            <a:extLst>
              <a:ext uri="{FF2B5EF4-FFF2-40B4-BE49-F238E27FC236}">
                <a16:creationId xmlns:a16="http://schemas.microsoft.com/office/drawing/2014/main" id="{F7C467FA-3931-ED66-A941-8A4FEE1757F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628706" y="1162522"/>
            <a:ext cx="348093" cy="348092"/>
          </a:xfrm>
          <a:prstGeom prst="rect">
            <a:avLst/>
          </a:prstGeom>
        </p:spPr>
      </p:pic>
    </p:spTree>
    <p:extLst>
      <p:ext uri="{BB962C8B-B14F-4D97-AF65-F5344CB8AC3E}">
        <p14:creationId xmlns:p14="http://schemas.microsoft.com/office/powerpoint/2010/main" val="12711162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Mantel Group (2023) – Presentation Base Template">
  <a:themeElements>
    <a:clrScheme name="Simple Light">
      <a:dk1>
        <a:srgbClr val="050505"/>
      </a:dk1>
      <a:lt1>
        <a:srgbClr val="FFFFFF"/>
      </a:lt1>
      <a:dk2>
        <a:srgbClr val="515A5D"/>
      </a:dk2>
      <a:lt2>
        <a:srgbClr val="DBDBDB"/>
      </a:lt2>
      <a:accent1>
        <a:srgbClr val="1E5E82"/>
      </a:accent1>
      <a:accent2>
        <a:srgbClr val="D86E89"/>
      </a:accent2>
      <a:accent3>
        <a:srgbClr val="81CCEA"/>
      </a:accent3>
      <a:accent4>
        <a:srgbClr val="FCF8F2"/>
      </a:accent4>
      <a:accent5>
        <a:srgbClr val="FFFFFF"/>
      </a:accent5>
      <a:accent6>
        <a:srgbClr val="FFFFFF"/>
      </a:accent6>
      <a:hlink>
        <a:srgbClr val="D86E8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870</TotalTime>
  <Words>1211</Words>
  <Application>Microsoft Office PowerPoint</Application>
  <PresentationFormat>On-screen Show (16:9)</PresentationFormat>
  <Paragraphs>124</Paragraphs>
  <Slides>10</Slides>
  <Notes>7</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10</vt:i4>
      </vt:variant>
    </vt:vector>
  </HeadingPairs>
  <TitlesOfParts>
    <vt:vector size="24" baseType="lpstr">
      <vt:lpstr>Segoe UI</vt:lpstr>
      <vt:lpstr>Inter Medium</vt:lpstr>
      <vt:lpstr>Archivo</vt:lpstr>
      <vt:lpstr>Calibri</vt:lpstr>
      <vt:lpstr>Archivo Medium</vt:lpstr>
      <vt:lpstr>Arial</vt:lpstr>
      <vt:lpstr>Segoe UI Semibold</vt:lpstr>
      <vt:lpstr>Inter SemiBold</vt:lpstr>
      <vt:lpstr>Titillium Web</vt:lpstr>
      <vt:lpstr>Inter ExtraBold</vt:lpstr>
      <vt:lpstr>Inter</vt:lpstr>
      <vt:lpstr>Archivo SemiBold</vt:lpstr>
      <vt:lpstr>Wingdings</vt:lpstr>
      <vt:lpstr>Mantel Group (2023) – Presentation Base Template</vt:lpstr>
      <vt:lpstr>Introduction to AKS Automatic</vt:lpstr>
      <vt:lpstr>Starting with Kubernetes</vt:lpstr>
      <vt:lpstr>AKS Standard</vt:lpstr>
      <vt:lpstr>So much to choose from…..</vt:lpstr>
      <vt:lpstr>AKS Automatic</vt:lpstr>
      <vt:lpstr>What comes out of the box?</vt:lpstr>
      <vt:lpstr>Let’s dive in!</vt:lpstr>
      <vt:lpstr>Things to note</vt:lpstr>
      <vt:lpstr>Let’s connect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Will Velida</dc:creator>
  <cp:lastModifiedBy>Will Velida</cp:lastModifiedBy>
  <cp:revision>11</cp:revision>
  <dcterms:modified xsi:type="dcterms:W3CDTF">2024-10-24T01:08:30Z</dcterms:modified>
</cp:coreProperties>
</file>